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sldIdLst>
    <p:sldId id="256" r:id="rId5"/>
    <p:sldId id="276" r:id="rId6"/>
    <p:sldId id="277" r:id="rId7"/>
    <p:sldId id="275" r:id="rId8"/>
    <p:sldId id="258" r:id="rId9"/>
    <p:sldId id="260" r:id="rId10"/>
    <p:sldId id="266" r:id="rId11"/>
    <p:sldId id="267" r:id="rId12"/>
    <p:sldId id="271" r:id="rId13"/>
    <p:sldId id="272" r:id="rId14"/>
    <p:sldId id="269" r:id="rId15"/>
    <p:sldId id="270" r:id="rId16"/>
    <p:sldId id="273" r:id="rId17"/>
    <p:sldId id="274"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4BB474-D774-441F-B2EE-5A4967680F97}">
          <p14:sldIdLst>
            <p14:sldId id="256"/>
            <p14:sldId id="276"/>
            <p14:sldId id="277"/>
            <p14:sldId id="275"/>
            <p14:sldId id="258"/>
            <p14:sldId id="260"/>
            <p14:sldId id="266"/>
            <p14:sldId id="267"/>
            <p14:sldId id="271"/>
            <p14:sldId id="272"/>
            <p14:sldId id="269"/>
            <p14:sldId id="270"/>
            <p14:sldId id="273"/>
            <p14:sldId id="274"/>
            <p14:sldId id="261"/>
          </p14:sldIdLst>
        </p14:section>
        <p14:section name="Yassine's suggestion" id="{AB750C9D-273E-4AE0-BC63-E7AECE239FD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7A176-B8FB-482B-8EAA-23FBCB11C1D8}" v="66" dt="2024-03-18T16:07:17.988"/>
    <p1510:client id="{4D04A1D0-CC54-4B38-B968-42D07056F9BE}" v="765" dt="2024-03-19T01:15:07.764"/>
    <p1510:client id="{4EA9A41C-F8E4-40AF-8AFF-79170207618D}" v="8" dt="2024-03-18T02:19:38.400"/>
    <p1510:client id="{5031934E-B90C-41B7-AE8D-517EAB9DCEC9}" v="1274" dt="2024-03-19T00:44:30.557"/>
    <p1510:client id="{691D1ED2-0302-46AD-A541-CE1B8BB66C1B}" v="2" dt="2024-03-18T20:51:41.173"/>
    <p1510:client id="{79F9A912-7C31-4CA6-B30F-08D142262156}" v="1" dt="2024-03-19T00:04:00.587"/>
    <p1510:client id="{8440E4E0-79A8-478B-B202-B12BFF5202C8}" v="39" dt="2024-03-18T05:01:31.316"/>
    <p1510:client id="{8D58B33F-9E8E-490B-818F-97476B5CFAEC}" v="62" dt="2024-03-19T00:02:46.661"/>
    <p1510:client id="{95E4CBF4-0486-48B2-BD12-0CEAEE0E7987}" v="1206" dt="2024-03-19T00:58:33.140"/>
    <p1510:client id="{BF45854A-A9AC-4B39-987B-92A2F6CC12E0}" v="311" dt="2024-03-19T01:55:38.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ma Khan" userId="S::fkhan346@uwo.ca::ebbc515d-1780-4a09-9394-594b34cd8fd1" providerId="AD" clId="Web-{CE6C80EB-499E-493C-A189-695167B03FA1}"/>
    <pc:docChg chg="modSld">
      <pc:chgData name="Fatima Khan" userId="S::fkhan346@uwo.ca::ebbc515d-1780-4a09-9394-594b34cd8fd1" providerId="AD" clId="Web-{CE6C80EB-499E-493C-A189-695167B03FA1}" dt="2024-03-19T01:01:05.115" v="1"/>
      <pc:docMkLst>
        <pc:docMk/>
      </pc:docMkLst>
      <pc:sldChg chg="modNotes">
        <pc:chgData name="Fatima Khan" userId="S::fkhan346@uwo.ca::ebbc515d-1780-4a09-9394-594b34cd8fd1" providerId="AD" clId="Web-{CE6C80EB-499E-493C-A189-695167B03FA1}" dt="2024-03-19T01:00:59.755" v="0"/>
        <pc:sldMkLst>
          <pc:docMk/>
          <pc:sldMk cId="282300684" sldId="273"/>
        </pc:sldMkLst>
      </pc:sldChg>
      <pc:sldChg chg="modNotes">
        <pc:chgData name="Fatima Khan" userId="S::fkhan346@uwo.ca::ebbc515d-1780-4a09-9394-594b34cd8fd1" providerId="AD" clId="Web-{CE6C80EB-499E-493C-A189-695167B03FA1}" dt="2024-03-19T01:01:05.115" v="1"/>
        <pc:sldMkLst>
          <pc:docMk/>
          <pc:sldMk cId="387198933" sldId="274"/>
        </pc:sldMkLst>
      </pc:sldChg>
    </pc:docChg>
  </pc:docChgLst>
  <pc:docChgLst>
    <pc:chgData name="Yassine Benjelloun" userId="300d437e-328d-4513-84a5-86cb439ca2f7" providerId="ADAL" clId="{95E4CBF4-0486-48B2-BD12-0CEAEE0E7987}"/>
    <pc:docChg chg="undo redo custSel addSld modSld sldOrd addSection modSection">
      <pc:chgData name="Yassine Benjelloun" userId="300d437e-328d-4513-84a5-86cb439ca2f7" providerId="ADAL" clId="{95E4CBF4-0486-48B2-BD12-0CEAEE0E7987}" dt="2024-03-19T00:58:33.141" v="2190"/>
      <pc:docMkLst>
        <pc:docMk/>
      </pc:docMkLst>
      <pc:sldChg chg="modSp mod">
        <pc:chgData name="Yassine Benjelloun" userId="300d437e-328d-4513-84a5-86cb439ca2f7" providerId="ADAL" clId="{95E4CBF4-0486-48B2-BD12-0CEAEE0E7987}" dt="2024-03-18T16:15:03.833" v="667" actId="688"/>
        <pc:sldMkLst>
          <pc:docMk/>
          <pc:sldMk cId="2895498382" sldId="265"/>
        </pc:sldMkLst>
        <pc:picChg chg="mod">
          <ac:chgData name="Yassine Benjelloun" userId="300d437e-328d-4513-84a5-86cb439ca2f7" providerId="ADAL" clId="{95E4CBF4-0486-48B2-BD12-0CEAEE0E7987}" dt="2024-03-18T16:15:03.833" v="667" actId="688"/>
          <ac:picMkLst>
            <pc:docMk/>
            <pc:sldMk cId="2895498382" sldId="265"/>
            <ac:picMk id="12" creationId="{FD5A92C5-90B9-1BC7-42C8-EA9587B81F11}"/>
          </ac:picMkLst>
        </pc:picChg>
      </pc:sldChg>
      <pc:sldChg chg="modSp new mod">
        <pc:chgData name="Yassine Benjelloun" userId="300d437e-328d-4513-84a5-86cb439ca2f7" providerId="ADAL" clId="{95E4CBF4-0486-48B2-BD12-0CEAEE0E7987}" dt="2024-03-18T15:09:35.355" v="42" actId="20577"/>
        <pc:sldMkLst>
          <pc:docMk/>
          <pc:sldMk cId="3302340870" sldId="268"/>
        </pc:sldMkLst>
        <pc:spChg chg="mod">
          <ac:chgData name="Yassine Benjelloun" userId="300d437e-328d-4513-84a5-86cb439ca2f7" providerId="ADAL" clId="{95E4CBF4-0486-48B2-BD12-0CEAEE0E7987}" dt="2024-03-18T15:09:35.355" v="42" actId="20577"/>
          <ac:spMkLst>
            <pc:docMk/>
            <pc:sldMk cId="3302340870" sldId="268"/>
            <ac:spMk id="2" creationId="{B03593A6-EBD7-F785-763C-46AEA95ECC33}"/>
          </ac:spMkLst>
        </pc:spChg>
      </pc:sldChg>
      <pc:sldChg chg="addSp delSp modSp new mod setBg modClrScheme chgLayout modNotesTx">
        <pc:chgData name="Yassine Benjelloun" userId="300d437e-328d-4513-84a5-86cb439ca2f7" providerId="ADAL" clId="{95E4CBF4-0486-48B2-BD12-0CEAEE0E7987}" dt="2024-03-18T16:26:04.702" v="824" actId="20577"/>
        <pc:sldMkLst>
          <pc:docMk/>
          <pc:sldMk cId="3719041143" sldId="269"/>
        </pc:sldMkLst>
        <pc:spChg chg="mod ord">
          <ac:chgData name="Yassine Benjelloun" userId="300d437e-328d-4513-84a5-86cb439ca2f7" providerId="ADAL" clId="{95E4CBF4-0486-48B2-BD12-0CEAEE0E7987}" dt="2024-03-18T15:29:58.494" v="278" actId="26606"/>
          <ac:spMkLst>
            <pc:docMk/>
            <pc:sldMk cId="3719041143" sldId="269"/>
            <ac:spMk id="2" creationId="{5809C189-56AE-E30E-8B75-DF1E862ED08B}"/>
          </ac:spMkLst>
        </pc:spChg>
        <pc:spChg chg="del mod ord">
          <ac:chgData name="Yassine Benjelloun" userId="300d437e-328d-4513-84a5-86cb439ca2f7" providerId="ADAL" clId="{95E4CBF4-0486-48B2-BD12-0CEAEE0E7987}" dt="2024-03-18T15:14:32.220" v="66" actId="700"/>
          <ac:spMkLst>
            <pc:docMk/>
            <pc:sldMk cId="3719041143" sldId="269"/>
            <ac:spMk id="3" creationId="{81C8AE23-83FD-8AFA-C74A-CCADFA87BDCF}"/>
          </ac:spMkLst>
        </pc:spChg>
        <pc:spChg chg="add mod ord">
          <ac:chgData name="Yassine Benjelloun" userId="300d437e-328d-4513-84a5-86cb439ca2f7" providerId="ADAL" clId="{95E4CBF4-0486-48B2-BD12-0CEAEE0E7987}" dt="2024-03-18T16:05:20.681" v="560" actId="20577"/>
          <ac:spMkLst>
            <pc:docMk/>
            <pc:sldMk cId="3719041143" sldId="269"/>
            <ac:spMk id="4" creationId="{DC1F2EF2-5146-E9E3-6D28-827038EB6359}"/>
          </ac:spMkLst>
        </pc:spChg>
        <pc:spChg chg="add del mod ord">
          <ac:chgData name="Yassine Benjelloun" userId="300d437e-328d-4513-84a5-86cb439ca2f7" providerId="ADAL" clId="{95E4CBF4-0486-48B2-BD12-0CEAEE0E7987}" dt="2024-03-18T15:16:50.013" v="67" actId="931"/>
          <ac:spMkLst>
            <pc:docMk/>
            <pc:sldMk cId="3719041143" sldId="269"/>
            <ac:spMk id="5" creationId="{55A0A282-3CB7-F5B3-D441-5981C40E0063}"/>
          </ac:spMkLst>
        </pc:spChg>
        <pc:spChg chg="add del mod">
          <ac:chgData name="Yassine Benjelloun" userId="300d437e-328d-4513-84a5-86cb439ca2f7" providerId="ADAL" clId="{95E4CBF4-0486-48B2-BD12-0CEAEE0E7987}" dt="2024-03-18T15:19:03.140" v="76" actId="478"/>
          <ac:spMkLst>
            <pc:docMk/>
            <pc:sldMk cId="3719041143" sldId="269"/>
            <ac:spMk id="8" creationId="{4E81B171-6532-C0D5-DC63-A71D56C29837}"/>
          </ac:spMkLst>
        </pc:spChg>
        <pc:spChg chg="add mod">
          <ac:chgData name="Yassine Benjelloun" userId="300d437e-328d-4513-84a5-86cb439ca2f7" providerId="ADAL" clId="{95E4CBF4-0486-48B2-BD12-0CEAEE0E7987}" dt="2024-03-18T15:33:56.370" v="390" actId="1076"/>
          <ac:spMkLst>
            <pc:docMk/>
            <pc:sldMk cId="3719041143" sldId="269"/>
            <ac:spMk id="9" creationId="{AA06D141-26DF-B3E1-318D-AFEEA8CCD3B7}"/>
          </ac:spMkLst>
        </pc:spChg>
        <pc:spChg chg="add del mod">
          <ac:chgData name="Yassine Benjelloun" userId="300d437e-328d-4513-84a5-86cb439ca2f7" providerId="ADAL" clId="{95E4CBF4-0486-48B2-BD12-0CEAEE0E7987}" dt="2024-03-18T15:27:48.640" v="215"/>
          <ac:spMkLst>
            <pc:docMk/>
            <pc:sldMk cId="3719041143" sldId="269"/>
            <ac:spMk id="10" creationId="{9BFC5562-FCFC-27F6-FEFD-42AB3FF24850}"/>
          </ac:spMkLst>
        </pc:spChg>
        <pc:spChg chg="add mod">
          <ac:chgData name="Yassine Benjelloun" userId="300d437e-328d-4513-84a5-86cb439ca2f7" providerId="ADAL" clId="{95E4CBF4-0486-48B2-BD12-0CEAEE0E7987}" dt="2024-03-18T15:34:02.038" v="391" actId="1076"/>
          <ac:spMkLst>
            <pc:docMk/>
            <pc:sldMk cId="3719041143" sldId="269"/>
            <ac:spMk id="11" creationId="{21A407B1-D0ED-E730-E7E1-DF0A3925441D}"/>
          </ac:spMkLst>
        </pc:spChg>
        <pc:spChg chg="add">
          <ac:chgData name="Yassine Benjelloun" userId="300d437e-328d-4513-84a5-86cb439ca2f7" providerId="ADAL" clId="{95E4CBF4-0486-48B2-BD12-0CEAEE0E7987}" dt="2024-03-18T15:29:58.494" v="278" actId="26606"/>
          <ac:spMkLst>
            <pc:docMk/>
            <pc:sldMk cId="3719041143" sldId="269"/>
            <ac:spMk id="16" creationId="{53B021B3-DE93-4AB7-8A18-CF5F1CED88B8}"/>
          </ac:spMkLst>
        </pc:spChg>
        <pc:spChg chg="add">
          <ac:chgData name="Yassine Benjelloun" userId="300d437e-328d-4513-84a5-86cb439ca2f7" providerId="ADAL" clId="{95E4CBF4-0486-48B2-BD12-0CEAEE0E7987}" dt="2024-03-18T15:29:58.494" v="278" actId="26606"/>
          <ac:spMkLst>
            <pc:docMk/>
            <pc:sldMk cId="3719041143" sldId="269"/>
            <ac:spMk id="18" creationId="{52D502E5-F6B4-4D58-B4AE-FC466FF15EE8}"/>
          </ac:spMkLst>
        </pc:spChg>
        <pc:spChg chg="add">
          <ac:chgData name="Yassine Benjelloun" userId="300d437e-328d-4513-84a5-86cb439ca2f7" providerId="ADAL" clId="{95E4CBF4-0486-48B2-BD12-0CEAEE0E7987}" dt="2024-03-18T15:29:58.494" v="278" actId="26606"/>
          <ac:spMkLst>
            <pc:docMk/>
            <pc:sldMk cId="3719041143" sldId="269"/>
            <ac:spMk id="20" creationId="{9DECDBF4-02B6-4BB4-B65B-B8107AD6A9E8}"/>
          </ac:spMkLst>
        </pc:spChg>
        <pc:picChg chg="add mod modCrop">
          <ac:chgData name="Yassine Benjelloun" userId="300d437e-328d-4513-84a5-86cb439ca2f7" providerId="ADAL" clId="{95E4CBF4-0486-48B2-BD12-0CEAEE0E7987}" dt="2024-03-18T15:33:52.725" v="389" actId="1076"/>
          <ac:picMkLst>
            <pc:docMk/>
            <pc:sldMk cId="3719041143" sldId="269"/>
            <ac:picMk id="7" creationId="{593E1197-7BC6-B701-7C5C-16ACE3F38004}"/>
          </ac:picMkLst>
        </pc:picChg>
      </pc:sldChg>
      <pc:sldChg chg="addSp delSp modSp new mod setBg modNotesTx">
        <pc:chgData name="Yassine Benjelloun" userId="300d437e-328d-4513-84a5-86cb439ca2f7" providerId="ADAL" clId="{95E4CBF4-0486-48B2-BD12-0CEAEE0E7987}" dt="2024-03-18T21:40:09.396" v="1367"/>
        <pc:sldMkLst>
          <pc:docMk/>
          <pc:sldMk cId="649729650" sldId="270"/>
        </pc:sldMkLst>
        <pc:spChg chg="mod">
          <ac:chgData name="Yassine Benjelloun" userId="300d437e-328d-4513-84a5-86cb439ca2f7" providerId="ADAL" clId="{95E4CBF4-0486-48B2-BD12-0CEAEE0E7987}" dt="2024-03-18T21:40:09.396" v="1367"/>
          <ac:spMkLst>
            <pc:docMk/>
            <pc:sldMk cId="649729650" sldId="270"/>
            <ac:spMk id="2" creationId="{B09A0A45-E963-263A-F36F-83948BB152A3}"/>
          </ac:spMkLst>
        </pc:spChg>
        <pc:spChg chg="mod ord">
          <ac:chgData name="Yassine Benjelloun" userId="300d437e-328d-4513-84a5-86cb439ca2f7" providerId="ADAL" clId="{95E4CBF4-0486-48B2-BD12-0CEAEE0E7987}" dt="2024-03-18T20:17:12.943" v="1185" actId="26606"/>
          <ac:spMkLst>
            <pc:docMk/>
            <pc:sldMk cId="649729650" sldId="270"/>
            <ac:spMk id="3" creationId="{B517B2C4-E7C6-5AED-7D37-C0FA1925BD4F}"/>
          </ac:spMkLst>
        </pc:spChg>
        <pc:spChg chg="del mod">
          <ac:chgData name="Yassine Benjelloun" userId="300d437e-328d-4513-84a5-86cb439ca2f7" providerId="ADAL" clId="{95E4CBF4-0486-48B2-BD12-0CEAEE0E7987}" dt="2024-03-18T20:16:59.327" v="1182" actId="931"/>
          <ac:spMkLst>
            <pc:docMk/>
            <pc:sldMk cId="649729650" sldId="270"/>
            <ac:spMk id="4" creationId="{2AFDF711-D1A5-512D-05AC-89516C702265}"/>
          </ac:spMkLst>
        </pc:spChg>
        <pc:spChg chg="add mod">
          <ac:chgData name="Yassine Benjelloun" userId="300d437e-328d-4513-84a5-86cb439ca2f7" providerId="ADAL" clId="{95E4CBF4-0486-48B2-BD12-0CEAEE0E7987}" dt="2024-03-18T20:18:39.567" v="1223" actId="1076"/>
          <ac:spMkLst>
            <pc:docMk/>
            <pc:sldMk cId="649729650" sldId="270"/>
            <ac:spMk id="7" creationId="{F686D254-EDEB-5A90-F2A8-93AA5D12B84C}"/>
          </ac:spMkLst>
        </pc:spChg>
        <pc:spChg chg="add">
          <ac:chgData name="Yassine Benjelloun" userId="300d437e-328d-4513-84a5-86cb439ca2f7" providerId="ADAL" clId="{95E4CBF4-0486-48B2-BD12-0CEAEE0E7987}" dt="2024-03-18T20:17:12.943" v="1185" actId="26606"/>
          <ac:spMkLst>
            <pc:docMk/>
            <pc:sldMk cId="649729650" sldId="270"/>
            <ac:spMk id="11" creationId="{2EB492CD-616E-47F8-933B-5E2D952A0593}"/>
          </ac:spMkLst>
        </pc:spChg>
        <pc:spChg chg="add">
          <ac:chgData name="Yassine Benjelloun" userId="300d437e-328d-4513-84a5-86cb439ca2f7" providerId="ADAL" clId="{95E4CBF4-0486-48B2-BD12-0CEAEE0E7987}" dt="2024-03-18T20:17:12.943" v="1185" actId="26606"/>
          <ac:spMkLst>
            <pc:docMk/>
            <pc:sldMk cId="649729650" sldId="270"/>
            <ac:spMk id="13" creationId="{59383CF9-23B5-4335-9B21-1791C4CF1C75}"/>
          </ac:spMkLst>
        </pc:spChg>
        <pc:spChg chg="add">
          <ac:chgData name="Yassine Benjelloun" userId="300d437e-328d-4513-84a5-86cb439ca2f7" providerId="ADAL" clId="{95E4CBF4-0486-48B2-BD12-0CEAEE0E7987}" dt="2024-03-18T20:17:12.943" v="1185" actId="26606"/>
          <ac:spMkLst>
            <pc:docMk/>
            <pc:sldMk cId="649729650" sldId="270"/>
            <ac:spMk id="15" creationId="{0007FE00-9498-4706-B255-6437B0252C02}"/>
          </ac:spMkLst>
        </pc:spChg>
        <pc:picChg chg="add mod">
          <ac:chgData name="Yassine Benjelloun" userId="300d437e-328d-4513-84a5-86cb439ca2f7" providerId="ADAL" clId="{95E4CBF4-0486-48B2-BD12-0CEAEE0E7987}" dt="2024-03-18T20:19:08.970" v="1226" actId="1076"/>
          <ac:picMkLst>
            <pc:docMk/>
            <pc:sldMk cId="649729650" sldId="270"/>
            <ac:picMk id="6" creationId="{2A7626C6-3AED-A945-3D42-5F70523000A8}"/>
          </ac:picMkLst>
        </pc:picChg>
      </pc:sldChg>
      <pc:sldChg chg="addSp delSp modSp new mod modNotesTx">
        <pc:chgData name="Yassine Benjelloun" userId="300d437e-328d-4513-84a5-86cb439ca2f7" providerId="ADAL" clId="{95E4CBF4-0486-48B2-BD12-0CEAEE0E7987}" dt="2024-03-19T00:51:44.786" v="2188" actId="14100"/>
        <pc:sldMkLst>
          <pc:docMk/>
          <pc:sldMk cId="282300684" sldId="273"/>
        </pc:sldMkLst>
        <pc:spChg chg="mod">
          <ac:chgData name="Yassine Benjelloun" userId="300d437e-328d-4513-84a5-86cb439ca2f7" providerId="ADAL" clId="{95E4CBF4-0486-48B2-BD12-0CEAEE0E7987}" dt="2024-03-19T00:44:37.851" v="2174" actId="1076"/>
          <ac:spMkLst>
            <pc:docMk/>
            <pc:sldMk cId="282300684" sldId="273"/>
            <ac:spMk id="2" creationId="{864E0F0E-1AA0-336C-0221-6EF0FCAB585A}"/>
          </ac:spMkLst>
        </pc:spChg>
        <pc:spChg chg="del mod">
          <ac:chgData name="Yassine Benjelloun" userId="300d437e-328d-4513-84a5-86cb439ca2f7" providerId="ADAL" clId="{95E4CBF4-0486-48B2-BD12-0CEAEE0E7987}" dt="2024-03-19T00:17:10.529" v="1775" actId="478"/>
          <ac:spMkLst>
            <pc:docMk/>
            <pc:sldMk cId="282300684" sldId="273"/>
            <ac:spMk id="3" creationId="{2389BA86-C81C-ED8D-4462-9C613DF80DD9}"/>
          </ac:spMkLst>
        </pc:spChg>
        <pc:spChg chg="mod">
          <ac:chgData name="Yassine Benjelloun" userId="300d437e-328d-4513-84a5-86cb439ca2f7" providerId="ADAL" clId="{95E4CBF4-0486-48B2-BD12-0CEAEE0E7987}" dt="2024-03-19T00:50:32.716" v="2185" actId="14100"/>
          <ac:spMkLst>
            <pc:docMk/>
            <pc:sldMk cId="282300684" sldId="273"/>
            <ac:spMk id="4" creationId="{9BD4EFB9-7B64-9867-83F0-FA9B17C497B6}"/>
          </ac:spMkLst>
        </pc:spChg>
        <pc:spChg chg="add mod">
          <ac:chgData name="Yassine Benjelloun" userId="300d437e-328d-4513-84a5-86cb439ca2f7" providerId="ADAL" clId="{95E4CBF4-0486-48B2-BD12-0CEAEE0E7987}" dt="2024-03-19T00:42:05.748" v="2104" actId="27636"/>
          <ac:spMkLst>
            <pc:docMk/>
            <pc:sldMk cId="282300684" sldId="273"/>
            <ac:spMk id="6" creationId="{CD777CC7-8A78-2C40-2179-43D58BD61FF5}"/>
          </ac:spMkLst>
        </pc:spChg>
        <pc:picChg chg="add mod ord">
          <ac:chgData name="Yassine Benjelloun" userId="300d437e-328d-4513-84a5-86cb439ca2f7" providerId="ADAL" clId="{95E4CBF4-0486-48B2-BD12-0CEAEE0E7987}" dt="2024-03-19T00:51:44.786" v="2188" actId="14100"/>
          <ac:picMkLst>
            <pc:docMk/>
            <pc:sldMk cId="282300684" sldId="273"/>
            <ac:picMk id="8" creationId="{E4ED9C6D-D539-EDC2-EE22-8633F94975C6}"/>
          </ac:picMkLst>
        </pc:picChg>
        <pc:picChg chg="add mod ord">
          <ac:chgData name="Yassine Benjelloun" userId="300d437e-328d-4513-84a5-86cb439ca2f7" providerId="ADAL" clId="{95E4CBF4-0486-48B2-BD12-0CEAEE0E7987}" dt="2024-03-19T00:45:08.742" v="2178" actId="207"/>
          <ac:picMkLst>
            <pc:docMk/>
            <pc:sldMk cId="282300684" sldId="273"/>
            <ac:picMk id="10" creationId="{95D1FD4D-B04E-9BB9-D899-EDB6E35A8CC7}"/>
          </ac:picMkLst>
        </pc:picChg>
      </pc:sldChg>
      <pc:sldChg chg="addSp delSp modSp add mod">
        <pc:chgData name="Yassine Benjelloun" userId="300d437e-328d-4513-84a5-86cb439ca2f7" providerId="ADAL" clId="{95E4CBF4-0486-48B2-BD12-0CEAEE0E7987}" dt="2024-03-19T00:24:05.201" v="1938" actId="20577"/>
        <pc:sldMkLst>
          <pc:docMk/>
          <pc:sldMk cId="387198933" sldId="274"/>
        </pc:sldMkLst>
        <pc:spChg chg="mod">
          <ac:chgData name="Yassine Benjelloun" userId="300d437e-328d-4513-84a5-86cb439ca2f7" providerId="ADAL" clId="{95E4CBF4-0486-48B2-BD12-0CEAEE0E7987}" dt="2024-03-18T23:10:00.274" v="1437" actId="20577"/>
          <ac:spMkLst>
            <pc:docMk/>
            <pc:sldMk cId="387198933" sldId="274"/>
            <ac:spMk id="2" creationId="{864E0F0E-1AA0-336C-0221-6EF0FCAB585A}"/>
          </ac:spMkLst>
        </pc:spChg>
        <pc:spChg chg="mod">
          <ac:chgData name="Yassine Benjelloun" userId="300d437e-328d-4513-84a5-86cb439ca2f7" providerId="ADAL" clId="{95E4CBF4-0486-48B2-BD12-0CEAEE0E7987}" dt="2024-03-18T23:10:04.159" v="1438" actId="20577"/>
          <ac:spMkLst>
            <pc:docMk/>
            <pc:sldMk cId="387198933" sldId="274"/>
            <ac:spMk id="3" creationId="{2389BA86-C81C-ED8D-4462-9C613DF80DD9}"/>
          </ac:spMkLst>
        </pc:spChg>
        <pc:spChg chg="add del mod">
          <ac:chgData name="Yassine Benjelloun" userId="300d437e-328d-4513-84a5-86cb439ca2f7" providerId="ADAL" clId="{95E4CBF4-0486-48B2-BD12-0CEAEE0E7987}" dt="2024-03-19T00:15:33.604" v="1767" actId="478"/>
          <ac:spMkLst>
            <pc:docMk/>
            <pc:sldMk cId="387198933" sldId="274"/>
            <ac:spMk id="5" creationId="{F04A47F3-B1D7-20B5-C446-147997878150}"/>
          </ac:spMkLst>
        </pc:spChg>
        <pc:spChg chg="add mod">
          <ac:chgData name="Yassine Benjelloun" userId="300d437e-328d-4513-84a5-86cb439ca2f7" providerId="ADAL" clId="{95E4CBF4-0486-48B2-BD12-0CEAEE0E7987}" dt="2024-03-19T00:24:05.201" v="1938" actId="20577"/>
          <ac:spMkLst>
            <pc:docMk/>
            <pc:sldMk cId="387198933" sldId="274"/>
            <ac:spMk id="7" creationId="{7FE994B4-8388-3318-EEB9-2274C33109B5}"/>
          </ac:spMkLst>
        </pc:spChg>
        <pc:spChg chg="add del mod">
          <ac:chgData name="Yassine Benjelloun" userId="300d437e-328d-4513-84a5-86cb439ca2f7" providerId="ADAL" clId="{95E4CBF4-0486-48B2-BD12-0CEAEE0E7987}" dt="2024-03-19T00:15:31.493" v="1766" actId="478"/>
          <ac:spMkLst>
            <pc:docMk/>
            <pc:sldMk cId="387198933" sldId="274"/>
            <ac:spMk id="9" creationId="{0708ED7A-B8A4-F072-2490-B538898F00D6}"/>
          </ac:spMkLst>
        </pc:spChg>
        <pc:picChg chg="add del">
          <ac:chgData name="Yassine Benjelloun" userId="300d437e-328d-4513-84a5-86cb439ca2f7" providerId="ADAL" clId="{95E4CBF4-0486-48B2-BD12-0CEAEE0E7987}" dt="2024-03-19T00:15:31.493" v="1766" actId="478"/>
          <ac:picMkLst>
            <pc:docMk/>
            <pc:sldMk cId="387198933" sldId="274"/>
            <ac:picMk id="6" creationId="{0DF09241-72B9-631E-7500-B91B2F7E0848}"/>
          </ac:picMkLst>
        </pc:picChg>
      </pc:sldChg>
      <pc:sldChg chg="ord">
        <pc:chgData name="Yassine Benjelloun" userId="300d437e-328d-4513-84a5-86cb439ca2f7" providerId="ADAL" clId="{95E4CBF4-0486-48B2-BD12-0CEAEE0E7987}" dt="2024-03-19T00:58:33.141" v="2190"/>
        <pc:sldMkLst>
          <pc:docMk/>
          <pc:sldMk cId="3182566844" sldId="275"/>
        </pc:sldMkLst>
      </pc:sldChg>
    </pc:docChg>
  </pc:docChgLst>
  <pc:docChgLst>
    <pc:chgData name="Jisa Mary Pius" userId="S::jpius2@uwo.ca::2f47d21b-7c60-4d52-8922-feb991f7aa00" providerId="AD" clId="Web-{79F9A912-7C31-4CA6-B30F-08D142262156}"/>
    <pc:docChg chg="modSld">
      <pc:chgData name="Jisa Mary Pius" userId="S::jpius2@uwo.ca::2f47d21b-7c60-4d52-8922-feb991f7aa00" providerId="AD" clId="Web-{79F9A912-7C31-4CA6-B30F-08D142262156}" dt="2024-03-19T00:04:00.587" v="4"/>
      <pc:docMkLst>
        <pc:docMk/>
      </pc:docMkLst>
      <pc:sldChg chg="addSp delSp modSp mod setClrOvrMap">
        <pc:chgData name="Jisa Mary Pius" userId="S::jpius2@uwo.ca::2f47d21b-7c60-4d52-8922-feb991f7aa00" providerId="AD" clId="Web-{79F9A912-7C31-4CA6-B30F-08D142262156}" dt="2024-03-19T00:04:00.587" v="4"/>
        <pc:sldMkLst>
          <pc:docMk/>
          <pc:sldMk cId="109857222" sldId="256"/>
        </pc:sldMkLst>
        <pc:spChg chg="mod">
          <ac:chgData name="Jisa Mary Pius" userId="S::jpius2@uwo.ca::2f47d21b-7c60-4d52-8922-feb991f7aa00" providerId="AD" clId="Web-{79F9A912-7C31-4CA6-B30F-08D142262156}" dt="2024-03-19T00:04:00.572" v="3"/>
          <ac:spMkLst>
            <pc:docMk/>
            <pc:sldMk cId="109857222" sldId="256"/>
            <ac:spMk id="2" creationId="{00000000-0000-0000-0000-000000000000}"/>
          </ac:spMkLst>
        </pc:spChg>
        <pc:spChg chg="mod">
          <ac:chgData name="Jisa Mary Pius" userId="S::jpius2@uwo.ca::2f47d21b-7c60-4d52-8922-feb991f7aa00" providerId="AD" clId="Web-{79F9A912-7C31-4CA6-B30F-08D142262156}" dt="2024-03-19T00:04:00.572" v="3"/>
          <ac:spMkLst>
            <pc:docMk/>
            <pc:sldMk cId="109857222" sldId="256"/>
            <ac:spMk id="3" creationId="{00000000-0000-0000-0000-000000000000}"/>
          </ac:spMkLst>
        </pc:spChg>
        <pc:spChg chg="add del">
          <ac:chgData name="Jisa Mary Pius" userId="S::jpius2@uwo.ca::2f47d21b-7c60-4d52-8922-feb991f7aa00" providerId="AD" clId="Web-{79F9A912-7C31-4CA6-B30F-08D142262156}" dt="2024-03-19T00:04:00.587" v="4"/>
          <ac:spMkLst>
            <pc:docMk/>
            <pc:sldMk cId="109857222" sldId="256"/>
            <ac:spMk id="19" creationId="{E91DC736-0EF8-4F87-9146-EBF1D2EE4D3D}"/>
          </ac:spMkLst>
        </pc:spChg>
        <pc:spChg chg="add del">
          <ac:chgData name="Jisa Mary Pius" userId="S::jpius2@uwo.ca::2f47d21b-7c60-4d52-8922-feb991f7aa00" providerId="AD" clId="Web-{79F9A912-7C31-4CA6-B30F-08D142262156}" dt="2024-03-19T00:04:00.587" v="4"/>
          <ac:spMkLst>
            <pc:docMk/>
            <pc:sldMk cId="109857222" sldId="256"/>
            <ac:spMk id="21" creationId="{097CD68E-23E3-4007-8847-CD0944C4F7BE}"/>
          </ac:spMkLst>
        </pc:spChg>
        <pc:spChg chg="add del">
          <ac:chgData name="Jisa Mary Pius" userId="S::jpius2@uwo.ca::2f47d21b-7c60-4d52-8922-feb991f7aa00" providerId="AD" clId="Web-{79F9A912-7C31-4CA6-B30F-08D142262156}" dt="2024-03-19T00:04:00.587" v="4"/>
          <ac:spMkLst>
            <pc:docMk/>
            <pc:sldMk cId="109857222" sldId="256"/>
            <ac:spMk id="23" creationId="{AF2F604E-43BE-4DC3-B983-E071523364F8}"/>
          </ac:spMkLst>
        </pc:spChg>
        <pc:spChg chg="add del">
          <ac:chgData name="Jisa Mary Pius" userId="S::jpius2@uwo.ca::2f47d21b-7c60-4d52-8922-feb991f7aa00" providerId="AD" clId="Web-{79F9A912-7C31-4CA6-B30F-08D142262156}" dt="2024-03-19T00:04:00.587" v="4"/>
          <ac:spMkLst>
            <pc:docMk/>
            <pc:sldMk cId="109857222" sldId="256"/>
            <ac:spMk id="25" creationId="{08C9B587-E65E-4B52-B37C-ABEBB6E87928}"/>
          </ac:spMkLst>
        </pc:spChg>
        <pc:spChg chg="add del">
          <ac:chgData name="Jisa Mary Pius" userId="S::jpius2@uwo.ca::2f47d21b-7c60-4d52-8922-feb991f7aa00" providerId="AD" clId="Web-{79F9A912-7C31-4CA6-B30F-08D142262156}" dt="2024-03-19T00:03:53.118" v="1"/>
          <ac:spMkLst>
            <pc:docMk/>
            <pc:sldMk cId="109857222" sldId="256"/>
            <ac:spMk id="30" creationId="{8A95209C-5275-4E15-8EA7-7F42980ABF2D}"/>
          </ac:spMkLst>
        </pc:spChg>
        <pc:spChg chg="add del">
          <ac:chgData name="Jisa Mary Pius" userId="S::jpius2@uwo.ca::2f47d21b-7c60-4d52-8922-feb991f7aa00" providerId="AD" clId="Web-{79F9A912-7C31-4CA6-B30F-08D142262156}" dt="2024-03-19T00:03:53.118" v="1"/>
          <ac:spMkLst>
            <pc:docMk/>
            <pc:sldMk cId="109857222" sldId="256"/>
            <ac:spMk id="32" creationId="{4F2ED431-E304-4FF0-9F4E-032783C9D612}"/>
          </ac:spMkLst>
        </pc:spChg>
        <pc:spChg chg="add del">
          <ac:chgData name="Jisa Mary Pius" userId="S::jpius2@uwo.ca::2f47d21b-7c60-4d52-8922-feb991f7aa00" providerId="AD" clId="Web-{79F9A912-7C31-4CA6-B30F-08D142262156}" dt="2024-03-19T00:03:53.118" v="1"/>
          <ac:spMkLst>
            <pc:docMk/>
            <pc:sldMk cId="109857222" sldId="256"/>
            <ac:spMk id="34" creationId="{4E87FCFB-2CCE-460D-B3DD-557C8BD1B94A}"/>
          </ac:spMkLst>
        </pc:spChg>
        <pc:spChg chg="add del">
          <ac:chgData name="Jisa Mary Pius" userId="S::jpius2@uwo.ca::2f47d21b-7c60-4d52-8922-feb991f7aa00" providerId="AD" clId="Web-{79F9A912-7C31-4CA6-B30F-08D142262156}" dt="2024-03-19T00:04:00.572" v="3"/>
          <ac:spMkLst>
            <pc:docMk/>
            <pc:sldMk cId="109857222" sldId="256"/>
            <ac:spMk id="36" creationId="{47942995-B07F-4636-9A06-C6A104B260A8}"/>
          </ac:spMkLst>
        </pc:spChg>
        <pc:spChg chg="add del">
          <ac:chgData name="Jisa Mary Pius" userId="S::jpius2@uwo.ca::2f47d21b-7c60-4d52-8922-feb991f7aa00" providerId="AD" clId="Web-{79F9A912-7C31-4CA6-B30F-08D142262156}" dt="2024-03-19T00:04:00.572" v="3"/>
          <ac:spMkLst>
            <pc:docMk/>
            <pc:sldMk cId="109857222" sldId="256"/>
            <ac:spMk id="37" creationId="{B81933D1-5615-42C7-9C0B-4EB7105CCE2D}"/>
          </ac:spMkLst>
        </pc:spChg>
        <pc:spChg chg="add del">
          <ac:chgData name="Jisa Mary Pius" userId="S::jpius2@uwo.ca::2f47d21b-7c60-4d52-8922-feb991f7aa00" providerId="AD" clId="Web-{79F9A912-7C31-4CA6-B30F-08D142262156}" dt="2024-03-19T00:04:00.572" v="3"/>
          <ac:spMkLst>
            <pc:docMk/>
            <pc:sldMk cId="109857222" sldId="256"/>
            <ac:spMk id="39" creationId="{19C9EAEA-39D0-4B0E-A0EB-51E7B26740B1}"/>
          </ac:spMkLst>
        </pc:spChg>
        <pc:spChg chg="add">
          <ac:chgData name="Jisa Mary Pius" userId="S::jpius2@uwo.ca::2f47d21b-7c60-4d52-8922-feb991f7aa00" providerId="AD" clId="Web-{79F9A912-7C31-4CA6-B30F-08D142262156}" dt="2024-03-19T00:04:00.587" v="4"/>
          <ac:spMkLst>
            <pc:docMk/>
            <pc:sldMk cId="109857222" sldId="256"/>
            <ac:spMk id="42" creationId="{E91DC736-0EF8-4F87-9146-EBF1D2EE4D3D}"/>
          </ac:spMkLst>
        </pc:spChg>
        <pc:spChg chg="add">
          <ac:chgData name="Jisa Mary Pius" userId="S::jpius2@uwo.ca::2f47d21b-7c60-4d52-8922-feb991f7aa00" providerId="AD" clId="Web-{79F9A912-7C31-4CA6-B30F-08D142262156}" dt="2024-03-19T00:04:00.587" v="4"/>
          <ac:spMkLst>
            <pc:docMk/>
            <pc:sldMk cId="109857222" sldId="256"/>
            <ac:spMk id="43" creationId="{097CD68E-23E3-4007-8847-CD0944C4F7BE}"/>
          </ac:spMkLst>
        </pc:spChg>
        <pc:spChg chg="add">
          <ac:chgData name="Jisa Mary Pius" userId="S::jpius2@uwo.ca::2f47d21b-7c60-4d52-8922-feb991f7aa00" providerId="AD" clId="Web-{79F9A912-7C31-4CA6-B30F-08D142262156}" dt="2024-03-19T00:04:00.587" v="4"/>
          <ac:spMkLst>
            <pc:docMk/>
            <pc:sldMk cId="109857222" sldId="256"/>
            <ac:spMk id="44" creationId="{AF2F604E-43BE-4DC3-B983-E071523364F8}"/>
          </ac:spMkLst>
        </pc:spChg>
        <pc:spChg chg="add">
          <ac:chgData name="Jisa Mary Pius" userId="S::jpius2@uwo.ca::2f47d21b-7c60-4d52-8922-feb991f7aa00" providerId="AD" clId="Web-{79F9A912-7C31-4CA6-B30F-08D142262156}" dt="2024-03-19T00:04:00.587" v="4"/>
          <ac:spMkLst>
            <pc:docMk/>
            <pc:sldMk cId="109857222" sldId="256"/>
            <ac:spMk id="45" creationId="{08C9B587-E65E-4B52-B37C-ABEBB6E87928}"/>
          </ac:spMkLst>
        </pc:spChg>
        <pc:grpChg chg="add del">
          <ac:chgData name="Jisa Mary Pius" userId="S::jpius2@uwo.ca::2f47d21b-7c60-4d52-8922-feb991f7aa00" providerId="AD" clId="Web-{79F9A912-7C31-4CA6-B30F-08D142262156}" dt="2024-03-19T00:04:00.572" v="3"/>
          <ac:grpSpMkLst>
            <pc:docMk/>
            <pc:sldMk cId="109857222" sldId="256"/>
            <ac:grpSpMk id="38" creationId="{032D8612-31EB-44CF-A1D0-14FD4C705424}"/>
          </ac:grpSpMkLst>
        </pc:grpChg>
        <pc:picChg chg="mod ord">
          <ac:chgData name="Jisa Mary Pius" userId="S::jpius2@uwo.ca::2f47d21b-7c60-4d52-8922-feb991f7aa00" providerId="AD" clId="Web-{79F9A912-7C31-4CA6-B30F-08D142262156}" dt="2024-03-19T00:04:00.587" v="4"/>
          <ac:picMkLst>
            <pc:docMk/>
            <pc:sldMk cId="109857222" sldId="256"/>
            <ac:picMk id="4" creationId="{303D3C50-C46E-10C3-BCEB-AA341D094DCC}"/>
          </ac:picMkLst>
        </pc:picChg>
      </pc:sldChg>
    </pc:docChg>
  </pc:docChgLst>
  <pc:docChgLst>
    <pc:chgData name="Christopher Lam" userId="S::clam433@uwo.ca::6817b8fd-1e3a-465b-ad04-86e56493c983" providerId="AD" clId="Web-{5031934E-B90C-41B7-AE8D-517EAB9DCEC9}"/>
    <pc:docChg chg="delSld modSld sldOrd modSection">
      <pc:chgData name="Christopher Lam" userId="S::clam433@uwo.ca::6817b8fd-1e3a-465b-ad04-86e56493c983" providerId="AD" clId="Web-{5031934E-B90C-41B7-AE8D-517EAB9DCEC9}" dt="2024-03-19T00:44:30.557" v="1015"/>
      <pc:docMkLst>
        <pc:docMk/>
      </pc:docMkLst>
      <pc:sldChg chg="modSp ord">
        <pc:chgData name="Christopher Lam" userId="S::clam433@uwo.ca::6817b8fd-1e3a-465b-ad04-86e56493c983" providerId="AD" clId="Web-{5031934E-B90C-41B7-AE8D-517EAB9DCEC9}" dt="2024-03-19T00:44:20.448" v="1011"/>
        <pc:sldMkLst>
          <pc:docMk/>
          <pc:sldMk cId="3546853335" sldId="261"/>
        </pc:sldMkLst>
        <pc:spChg chg="mod">
          <ac:chgData name="Christopher Lam" userId="S::clam433@uwo.ca::6817b8fd-1e3a-465b-ad04-86e56493c983" providerId="AD" clId="Web-{5031934E-B90C-41B7-AE8D-517EAB9DCEC9}" dt="2024-03-19T00:34:28.682" v="1008" actId="20577"/>
          <ac:spMkLst>
            <pc:docMk/>
            <pc:sldMk cId="3546853335" sldId="261"/>
            <ac:spMk id="3" creationId="{07F14E0B-F22A-192A-531E-F1273D1A33A3}"/>
          </ac:spMkLst>
        </pc:spChg>
      </pc:sldChg>
      <pc:sldChg chg="del">
        <pc:chgData name="Christopher Lam" userId="S::clam433@uwo.ca::6817b8fd-1e3a-465b-ad04-86e56493c983" providerId="AD" clId="Web-{5031934E-B90C-41B7-AE8D-517EAB9DCEC9}" dt="2024-03-19T00:44:14.885" v="1010"/>
        <pc:sldMkLst>
          <pc:docMk/>
          <pc:sldMk cId="3302340870" sldId="268"/>
        </pc:sldMkLst>
      </pc:sldChg>
      <pc:sldChg chg="ord">
        <pc:chgData name="Christopher Lam" userId="S::clam433@uwo.ca::6817b8fd-1e3a-465b-ad04-86e56493c983" providerId="AD" clId="Web-{5031934E-B90C-41B7-AE8D-517EAB9DCEC9}" dt="2024-03-19T00:44:23.729" v="1012"/>
        <pc:sldMkLst>
          <pc:docMk/>
          <pc:sldMk cId="3719041143" sldId="269"/>
        </pc:sldMkLst>
      </pc:sldChg>
      <pc:sldChg chg="ord">
        <pc:chgData name="Christopher Lam" userId="S::clam433@uwo.ca::6817b8fd-1e3a-465b-ad04-86e56493c983" providerId="AD" clId="Web-{5031934E-B90C-41B7-AE8D-517EAB9DCEC9}" dt="2024-03-19T00:44:26.666" v="1013"/>
        <pc:sldMkLst>
          <pc:docMk/>
          <pc:sldMk cId="649729650" sldId="270"/>
        </pc:sldMkLst>
      </pc:sldChg>
      <pc:sldChg chg="modSp ord">
        <pc:chgData name="Christopher Lam" userId="S::clam433@uwo.ca::6817b8fd-1e3a-465b-ad04-86e56493c983" providerId="AD" clId="Web-{5031934E-B90C-41B7-AE8D-517EAB9DCEC9}" dt="2024-03-19T00:44:28.807" v="1014"/>
        <pc:sldMkLst>
          <pc:docMk/>
          <pc:sldMk cId="282300684" sldId="273"/>
        </pc:sldMkLst>
        <pc:spChg chg="mod">
          <ac:chgData name="Christopher Lam" userId="S::clam433@uwo.ca::6817b8fd-1e3a-465b-ad04-86e56493c983" providerId="AD" clId="Web-{5031934E-B90C-41B7-AE8D-517EAB9DCEC9}" dt="2024-03-19T00:15:27.793" v="493" actId="20577"/>
          <ac:spMkLst>
            <pc:docMk/>
            <pc:sldMk cId="282300684" sldId="273"/>
            <ac:spMk id="3" creationId="{2389BA86-C81C-ED8D-4462-9C613DF80DD9}"/>
          </ac:spMkLst>
        </pc:spChg>
      </pc:sldChg>
      <pc:sldChg chg="addSp delSp modSp ord">
        <pc:chgData name="Christopher Lam" userId="S::clam433@uwo.ca::6817b8fd-1e3a-465b-ad04-86e56493c983" providerId="AD" clId="Web-{5031934E-B90C-41B7-AE8D-517EAB9DCEC9}" dt="2024-03-19T00:44:30.557" v="1015"/>
        <pc:sldMkLst>
          <pc:docMk/>
          <pc:sldMk cId="387198933" sldId="274"/>
        </pc:sldMkLst>
        <pc:spChg chg="del">
          <ac:chgData name="Christopher Lam" userId="S::clam433@uwo.ca::6817b8fd-1e3a-465b-ad04-86e56493c983" providerId="AD" clId="Web-{5031934E-B90C-41B7-AE8D-517EAB9DCEC9}" dt="2024-03-19T00:05:51.715" v="369"/>
          <ac:spMkLst>
            <pc:docMk/>
            <pc:sldMk cId="387198933" sldId="274"/>
            <ac:spMk id="4" creationId="{9BD4EFB9-7B64-9867-83F0-FA9B17C497B6}"/>
          </ac:spMkLst>
        </pc:spChg>
        <pc:spChg chg="add mod">
          <ac:chgData name="Christopher Lam" userId="S::clam433@uwo.ca::6817b8fd-1e3a-465b-ad04-86e56493c983" providerId="AD" clId="Web-{5031934E-B90C-41B7-AE8D-517EAB9DCEC9}" dt="2024-03-19T00:05:49.262" v="368" actId="20577"/>
          <ac:spMkLst>
            <pc:docMk/>
            <pc:sldMk cId="387198933" sldId="274"/>
            <ac:spMk id="5" creationId="{F04A47F3-B1D7-20B5-C446-147997878150}"/>
          </ac:spMkLst>
        </pc:spChg>
        <pc:spChg chg="mod">
          <ac:chgData name="Christopher Lam" userId="S::clam433@uwo.ca::6817b8fd-1e3a-465b-ad04-86e56493c983" providerId="AD" clId="Web-{5031934E-B90C-41B7-AE8D-517EAB9DCEC9}" dt="2024-03-19T00:32:52.995" v="960" actId="20577"/>
          <ac:spMkLst>
            <pc:docMk/>
            <pc:sldMk cId="387198933" sldId="274"/>
            <ac:spMk id="7" creationId="{7FE994B4-8388-3318-EEB9-2274C33109B5}"/>
          </ac:spMkLst>
        </pc:spChg>
        <pc:picChg chg="add mod ord">
          <ac:chgData name="Christopher Lam" userId="S::clam433@uwo.ca::6817b8fd-1e3a-465b-ad04-86e56493c983" providerId="AD" clId="Web-{5031934E-B90C-41B7-AE8D-517EAB9DCEC9}" dt="2024-03-19T00:06:00.606" v="372" actId="14100"/>
          <ac:picMkLst>
            <pc:docMk/>
            <pc:sldMk cId="387198933" sldId="274"/>
            <ac:picMk id="6" creationId="{0DF09241-72B9-631E-7500-B91B2F7E0848}"/>
          </ac:picMkLst>
        </pc:picChg>
      </pc:sldChg>
    </pc:docChg>
  </pc:docChgLst>
  <pc:docChgLst>
    <pc:chgData name="Aryaman Arora" userId="S::aaror42@uwo.ca::c2a0972b-da50-4ac7-abab-b5d1d667cb2c" providerId="AD" clId="Web-{BF45854A-A9AC-4B39-987B-92A2F6CC12E0}"/>
    <pc:docChg chg="modSld">
      <pc:chgData name="Aryaman Arora" userId="S::aaror42@uwo.ca::c2a0972b-da50-4ac7-abab-b5d1d667cb2c" providerId="AD" clId="Web-{BF45854A-A9AC-4B39-987B-92A2F6CC12E0}" dt="2024-03-19T01:55:41.379" v="247"/>
      <pc:docMkLst>
        <pc:docMk/>
      </pc:docMkLst>
      <pc:sldChg chg="addSp modSp mod setBg">
        <pc:chgData name="Aryaman Arora" userId="S::aaror42@uwo.ca::c2a0972b-da50-4ac7-abab-b5d1d667cb2c" providerId="AD" clId="Web-{BF45854A-A9AC-4B39-987B-92A2F6CC12E0}" dt="2024-03-19T01:54:24.346" v="166"/>
        <pc:sldMkLst>
          <pc:docMk/>
          <pc:sldMk cId="3546853335" sldId="261"/>
        </pc:sldMkLst>
        <pc:spChg chg="mod">
          <ac:chgData name="Aryaman Arora" userId="S::aaror42@uwo.ca::c2a0972b-da50-4ac7-abab-b5d1d667cb2c" providerId="AD" clId="Web-{BF45854A-A9AC-4B39-987B-92A2F6CC12E0}" dt="2024-03-19T01:54:24.346" v="166"/>
          <ac:spMkLst>
            <pc:docMk/>
            <pc:sldMk cId="3546853335" sldId="261"/>
            <ac:spMk id="2" creationId="{1436AD59-B351-86F2-3F28-ECACF24128E5}"/>
          </ac:spMkLst>
        </pc:spChg>
        <pc:spChg chg="mod">
          <ac:chgData name="Aryaman Arora" userId="S::aaror42@uwo.ca::c2a0972b-da50-4ac7-abab-b5d1d667cb2c" providerId="AD" clId="Web-{BF45854A-A9AC-4B39-987B-92A2F6CC12E0}" dt="2024-03-19T01:54:24.346" v="166"/>
          <ac:spMkLst>
            <pc:docMk/>
            <pc:sldMk cId="3546853335" sldId="261"/>
            <ac:spMk id="3" creationId="{07F14E0B-F22A-192A-531E-F1273D1A33A3}"/>
          </ac:spMkLst>
        </pc:spChg>
        <pc:spChg chg="add">
          <ac:chgData name="Aryaman Arora" userId="S::aaror42@uwo.ca::c2a0972b-da50-4ac7-abab-b5d1d667cb2c" providerId="AD" clId="Web-{BF45854A-A9AC-4B39-987B-92A2F6CC12E0}" dt="2024-03-19T01:54:24.346" v="166"/>
          <ac:spMkLst>
            <pc:docMk/>
            <pc:sldMk cId="3546853335" sldId="261"/>
            <ac:spMk id="9" creationId="{2C61293E-6EBE-43EF-A52C-9BEBFD7679D4}"/>
          </ac:spMkLst>
        </pc:spChg>
        <pc:spChg chg="add">
          <ac:chgData name="Aryaman Arora" userId="S::aaror42@uwo.ca::c2a0972b-da50-4ac7-abab-b5d1d667cb2c" providerId="AD" clId="Web-{BF45854A-A9AC-4B39-987B-92A2F6CC12E0}" dt="2024-03-19T01:54:24.346" v="166"/>
          <ac:spMkLst>
            <pc:docMk/>
            <pc:sldMk cId="3546853335" sldId="261"/>
            <ac:spMk id="11" creationId="{21540236-BFD5-4A9D-8840-4703E7F76825}"/>
          </ac:spMkLst>
        </pc:spChg>
        <pc:picChg chg="add">
          <ac:chgData name="Aryaman Arora" userId="S::aaror42@uwo.ca::c2a0972b-da50-4ac7-abab-b5d1d667cb2c" providerId="AD" clId="Web-{BF45854A-A9AC-4B39-987B-92A2F6CC12E0}" dt="2024-03-19T01:54:24.346" v="166"/>
          <ac:picMkLst>
            <pc:docMk/>
            <pc:sldMk cId="3546853335" sldId="261"/>
            <ac:picMk id="5" creationId="{BEEB350D-2BC8-A4AC-2932-FA62290A5B6A}"/>
          </ac:picMkLst>
        </pc:picChg>
      </pc:sldChg>
      <pc:sldChg chg="addSp delSp modSp mod setBg">
        <pc:chgData name="Aryaman Arora" userId="S::aaror42@uwo.ca::c2a0972b-da50-4ac7-abab-b5d1d667cb2c" providerId="AD" clId="Web-{BF45854A-A9AC-4B39-987B-92A2F6CC12E0}" dt="2024-03-19T01:55:41.379" v="247"/>
        <pc:sldMkLst>
          <pc:docMk/>
          <pc:sldMk cId="247849488" sldId="272"/>
        </pc:sldMkLst>
        <pc:spChg chg="mod">
          <ac:chgData name="Aryaman Arora" userId="S::aaror42@uwo.ca::c2a0972b-da50-4ac7-abab-b5d1d667cb2c" providerId="AD" clId="Web-{BF45854A-A9AC-4B39-987B-92A2F6CC12E0}" dt="2024-03-19T01:55:41.379" v="247"/>
          <ac:spMkLst>
            <pc:docMk/>
            <pc:sldMk cId="247849488" sldId="272"/>
            <ac:spMk id="2" creationId="{D83D7903-6AD6-24C8-460D-5B5A4417E620}"/>
          </ac:spMkLst>
        </pc:spChg>
        <pc:spChg chg="add mod">
          <ac:chgData name="Aryaman Arora" userId="S::aaror42@uwo.ca::c2a0972b-da50-4ac7-abab-b5d1d667cb2c" providerId="AD" clId="Web-{BF45854A-A9AC-4B39-987B-92A2F6CC12E0}" dt="2024-03-19T01:55:41.379" v="247"/>
          <ac:spMkLst>
            <pc:docMk/>
            <pc:sldMk cId="247849488" sldId="272"/>
            <ac:spMk id="3" creationId="{86657EF9-5861-00E4-2CA3-C6457123364B}"/>
          </ac:spMkLst>
        </pc:spChg>
        <pc:spChg chg="add del">
          <ac:chgData name="Aryaman Arora" userId="S::aaror42@uwo.ca::c2a0972b-da50-4ac7-abab-b5d1d667cb2c" providerId="AD" clId="Web-{BF45854A-A9AC-4B39-987B-92A2F6CC12E0}" dt="2024-03-19T01:55:41.379" v="247"/>
          <ac:spMkLst>
            <pc:docMk/>
            <pc:sldMk cId="247849488" sldId="272"/>
            <ac:spMk id="9" creationId="{9B7AD9F6-8CE7-4299-8FC6-328F4DCD3FF9}"/>
          </ac:spMkLst>
        </pc:spChg>
        <pc:spChg chg="add del">
          <ac:chgData name="Aryaman Arora" userId="S::aaror42@uwo.ca::c2a0972b-da50-4ac7-abab-b5d1d667cb2c" providerId="AD" clId="Web-{BF45854A-A9AC-4B39-987B-92A2F6CC12E0}" dt="2024-03-19T01:55:41.379" v="247"/>
          <ac:spMkLst>
            <pc:docMk/>
            <pc:sldMk cId="247849488" sldId="272"/>
            <ac:spMk id="11" creationId="{F49775AF-8896-43EE-92C6-83497D6DC56F}"/>
          </ac:spMkLst>
        </pc:spChg>
        <pc:spChg chg="add">
          <ac:chgData name="Aryaman Arora" userId="S::aaror42@uwo.ca::c2a0972b-da50-4ac7-abab-b5d1d667cb2c" providerId="AD" clId="Web-{BF45854A-A9AC-4B39-987B-92A2F6CC12E0}" dt="2024-03-19T01:55:41.379" v="247"/>
          <ac:spMkLst>
            <pc:docMk/>
            <pc:sldMk cId="247849488" sldId="272"/>
            <ac:spMk id="16" creationId="{665DBBEF-238B-476B-96AB-8AAC3224ECEA}"/>
          </ac:spMkLst>
        </pc:spChg>
        <pc:spChg chg="add">
          <ac:chgData name="Aryaman Arora" userId="S::aaror42@uwo.ca::c2a0972b-da50-4ac7-abab-b5d1d667cb2c" providerId="AD" clId="Web-{BF45854A-A9AC-4B39-987B-92A2F6CC12E0}" dt="2024-03-19T01:55:41.379" v="247"/>
          <ac:spMkLst>
            <pc:docMk/>
            <pc:sldMk cId="247849488" sldId="272"/>
            <ac:spMk id="18" creationId="{3FCFB1DE-0B7E-48CC-BA90-B2AB0889F9D6}"/>
          </ac:spMkLst>
        </pc:spChg>
        <pc:picChg chg="mod ord modCrop">
          <ac:chgData name="Aryaman Arora" userId="S::aaror42@uwo.ca::c2a0972b-da50-4ac7-abab-b5d1d667cb2c" providerId="AD" clId="Web-{BF45854A-A9AC-4B39-987B-92A2F6CC12E0}" dt="2024-03-19T01:55:41.379" v="247"/>
          <ac:picMkLst>
            <pc:docMk/>
            <pc:sldMk cId="247849488" sldId="272"/>
            <ac:picMk id="4" creationId="{3723AF03-CF93-8592-2146-82F88BF0EA45}"/>
          </ac:picMkLst>
        </pc:picChg>
      </pc:sldChg>
    </pc:docChg>
  </pc:docChgLst>
  <pc:docChgLst>
    <pc:chgData name="Fatima Khan" userId="S::fkhan346@uwo.ca::ebbc515d-1780-4a09-9394-594b34cd8fd1" providerId="AD" clId="Web-{FA8533EC-186A-4F2A-9C87-65BA73FF7CF1}"/>
    <pc:docChg chg="modSld">
      <pc:chgData name="Fatima Khan" userId="S::fkhan346@uwo.ca::ebbc515d-1780-4a09-9394-594b34cd8fd1" providerId="AD" clId="Web-{FA8533EC-186A-4F2A-9C87-65BA73FF7CF1}" dt="2024-03-18T20:53:40.159" v="26"/>
      <pc:docMkLst>
        <pc:docMk/>
      </pc:docMkLst>
      <pc:sldChg chg="modNotes">
        <pc:chgData name="Fatima Khan" userId="S::fkhan346@uwo.ca::ebbc515d-1780-4a09-9394-594b34cd8fd1" providerId="AD" clId="Web-{FA8533EC-186A-4F2A-9C87-65BA73FF7CF1}" dt="2024-03-18T20:53:40.159" v="26"/>
        <pc:sldMkLst>
          <pc:docMk/>
          <pc:sldMk cId="282300684" sldId="273"/>
        </pc:sldMkLst>
      </pc:sldChg>
    </pc:docChg>
  </pc:docChgLst>
  <pc:docChgLst>
    <pc:chgData name="Jisa Mary Pius" userId="S::jpius2@uwo.ca::2f47d21b-7c60-4d52-8922-feb991f7aa00" providerId="AD" clId="Web-{01B7C670-9AB5-4104-BCF9-9F10C7C8933C}"/>
    <pc:docChg chg="addSld modSld">
      <pc:chgData name="Jisa Mary Pius" userId="S::jpius2@uwo.ca::2f47d21b-7c60-4d52-8922-feb991f7aa00" providerId="AD" clId="Web-{01B7C670-9AB5-4104-BCF9-9F10C7C8933C}" dt="2024-03-11T23:36:54.946" v="99"/>
      <pc:docMkLst>
        <pc:docMk/>
      </pc:docMkLst>
      <pc:sldChg chg="addSp delSp modSp new">
        <pc:chgData name="Jisa Mary Pius" userId="S::jpius2@uwo.ca::2f47d21b-7c60-4d52-8922-feb991f7aa00" providerId="AD" clId="Web-{01B7C670-9AB5-4104-BCF9-9F10C7C8933C}" dt="2024-03-11T23:36:54.946" v="99"/>
        <pc:sldMkLst>
          <pc:docMk/>
          <pc:sldMk cId="2733601800" sldId="257"/>
        </pc:sldMkLst>
        <pc:spChg chg="mod">
          <ac:chgData name="Jisa Mary Pius" userId="S::jpius2@uwo.ca::2f47d21b-7c60-4d52-8922-feb991f7aa00" providerId="AD" clId="Web-{01B7C670-9AB5-4104-BCF9-9F10C7C8933C}" dt="2024-03-11T23:27:10.215" v="48" actId="20577"/>
          <ac:spMkLst>
            <pc:docMk/>
            <pc:sldMk cId="2733601800" sldId="257"/>
            <ac:spMk id="2" creationId="{2B0C9141-D5DB-9437-6CB3-3B14D23FE593}"/>
          </ac:spMkLst>
        </pc:spChg>
        <pc:spChg chg="del">
          <ac:chgData name="Jisa Mary Pius" userId="S::jpius2@uwo.ca::2f47d21b-7c60-4d52-8922-feb991f7aa00" providerId="AD" clId="Web-{01B7C670-9AB5-4104-BCF9-9F10C7C8933C}" dt="2024-03-11T23:18:52.002" v="16"/>
          <ac:spMkLst>
            <pc:docMk/>
            <pc:sldMk cId="2733601800" sldId="257"/>
            <ac:spMk id="3" creationId="{F16A9C64-E69E-206E-6510-7064B3C38ECC}"/>
          </ac:spMkLst>
        </pc:spChg>
        <pc:spChg chg="add del">
          <ac:chgData name="Jisa Mary Pius" userId="S::jpius2@uwo.ca::2f47d21b-7c60-4d52-8922-feb991f7aa00" providerId="AD" clId="Web-{01B7C670-9AB5-4104-BCF9-9F10C7C8933C}" dt="2024-03-11T23:19:14.424" v="18"/>
          <ac:spMkLst>
            <pc:docMk/>
            <pc:sldMk cId="2733601800" sldId="257"/>
            <ac:spMk id="4" creationId="{B0FFAFC8-1767-C239-3DCF-1D10FD41ADF8}"/>
          </ac:spMkLst>
        </pc:spChg>
        <pc:spChg chg="add del mod">
          <ac:chgData name="Jisa Mary Pius" userId="S::jpius2@uwo.ca::2f47d21b-7c60-4d52-8922-feb991f7aa00" providerId="AD" clId="Web-{01B7C670-9AB5-4104-BCF9-9F10C7C8933C}" dt="2024-03-11T23:26:26.855" v="38"/>
          <ac:spMkLst>
            <pc:docMk/>
            <pc:sldMk cId="2733601800" sldId="257"/>
            <ac:spMk id="5" creationId="{6273CDE3-B7BA-B456-0745-BF567638200F}"/>
          </ac:spMkLst>
        </pc:spChg>
        <pc:spChg chg="add del mod">
          <ac:chgData name="Jisa Mary Pius" userId="S::jpius2@uwo.ca::2f47d21b-7c60-4d52-8922-feb991f7aa00" providerId="AD" clId="Web-{01B7C670-9AB5-4104-BCF9-9F10C7C8933C}" dt="2024-03-11T23:26:29.433" v="39"/>
          <ac:spMkLst>
            <pc:docMk/>
            <pc:sldMk cId="2733601800" sldId="257"/>
            <ac:spMk id="6" creationId="{713BC99E-0F29-8BC3-27AB-E4DDF658565D}"/>
          </ac:spMkLst>
        </pc:spChg>
        <pc:spChg chg="add del mod">
          <ac:chgData name="Jisa Mary Pius" userId="S::jpius2@uwo.ca::2f47d21b-7c60-4d52-8922-feb991f7aa00" providerId="AD" clId="Web-{01B7C670-9AB5-4104-BCF9-9F10C7C8933C}" dt="2024-03-11T23:26:30.714" v="40"/>
          <ac:spMkLst>
            <pc:docMk/>
            <pc:sldMk cId="2733601800" sldId="257"/>
            <ac:spMk id="7" creationId="{F7593883-AB45-64EE-E4B3-F42AA1F0C1D5}"/>
          </ac:spMkLst>
        </pc:spChg>
        <pc:spChg chg="add del mod">
          <ac:chgData name="Jisa Mary Pius" userId="S::jpius2@uwo.ca::2f47d21b-7c60-4d52-8922-feb991f7aa00" providerId="AD" clId="Web-{01B7C670-9AB5-4104-BCF9-9F10C7C8933C}" dt="2024-03-11T23:26:32.480" v="41"/>
          <ac:spMkLst>
            <pc:docMk/>
            <pc:sldMk cId="2733601800" sldId="257"/>
            <ac:spMk id="8" creationId="{26D64D67-71D5-CFF9-34A3-8A907A0C77CC}"/>
          </ac:spMkLst>
        </pc:spChg>
        <pc:spChg chg="add del mod">
          <ac:chgData name="Jisa Mary Pius" userId="S::jpius2@uwo.ca::2f47d21b-7c60-4d52-8922-feb991f7aa00" providerId="AD" clId="Web-{01B7C670-9AB5-4104-BCF9-9F10C7C8933C}" dt="2024-03-11T23:35:27.038" v="75"/>
          <ac:spMkLst>
            <pc:docMk/>
            <pc:sldMk cId="2733601800" sldId="257"/>
            <ac:spMk id="11" creationId="{BD93684A-C612-DBF5-EBCC-87577C1F9E00}"/>
          </ac:spMkLst>
        </pc:spChg>
        <pc:spChg chg="del">
          <ac:chgData name="Jisa Mary Pius" userId="S::jpius2@uwo.ca::2f47d21b-7c60-4d52-8922-feb991f7aa00" providerId="AD" clId="Web-{01B7C670-9AB5-4104-BCF9-9F10C7C8933C}" dt="2024-03-11T23:35:52.710" v="85"/>
          <ac:spMkLst>
            <pc:docMk/>
            <pc:sldMk cId="2733601800" sldId="257"/>
            <ac:spMk id="12" creationId="{7F7B1DB7-E52C-2A66-CACF-E45BA43EDCAF}"/>
          </ac:spMkLst>
        </pc:spChg>
        <pc:spChg chg="mod">
          <ac:chgData name="Jisa Mary Pius" userId="S::jpius2@uwo.ca::2f47d21b-7c60-4d52-8922-feb991f7aa00" providerId="AD" clId="Web-{01B7C670-9AB5-4104-BCF9-9F10C7C8933C}" dt="2024-03-11T23:35:30.272" v="76" actId="1076"/>
          <ac:spMkLst>
            <pc:docMk/>
            <pc:sldMk cId="2733601800" sldId="257"/>
            <ac:spMk id="13" creationId="{514DC8B7-F493-7224-1D6D-C602CCBACD99}"/>
          </ac:spMkLst>
        </pc:spChg>
        <pc:spChg chg="del mod">
          <ac:chgData name="Jisa Mary Pius" userId="S::jpius2@uwo.ca::2f47d21b-7c60-4d52-8922-feb991f7aa00" providerId="AD" clId="Web-{01B7C670-9AB5-4104-BCF9-9F10C7C8933C}" dt="2024-03-11T23:35:54.288" v="86"/>
          <ac:spMkLst>
            <pc:docMk/>
            <pc:sldMk cId="2733601800" sldId="257"/>
            <ac:spMk id="14" creationId="{40A57619-4D92-9C6E-DB34-D504353CAA47}"/>
          </ac:spMkLst>
        </pc:spChg>
        <pc:spChg chg="mod">
          <ac:chgData name="Jisa Mary Pius" userId="S::jpius2@uwo.ca::2f47d21b-7c60-4d52-8922-feb991f7aa00" providerId="AD" clId="Web-{01B7C670-9AB5-4104-BCF9-9F10C7C8933C}" dt="2024-03-11T23:34:30.271" v="72" actId="1076"/>
          <ac:spMkLst>
            <pc:docMk/>
            <pc:sldMk cId="2733601800" sldId="257"/>
            <ac:spMk id="15" creationId="{71E22FF9-78AC-1642-B6A8-D47C273C1787}"/>
          </ac:spMkLst>
        </pc:spChg>
        <pc:spChg chg="mod">
          <ac:chgData name="Jisa Mary Pius" userId="S::jpius2@uwo.ca::2f47d21b-7c60-4d52-8922-feb991f7aa00" providerId="AD" clId="Web-{01B7C670-9AB5-4104-BCF9-9F10C7C8933C}" dt="2024-03-11T23:35:50.085" v="84" actId="1076"/>
          <ac:spMkLst>
            <pc:docMk/>
            <pc:sldMk cId="2733601800" sldId="257"/>
            <ac:spMk id="16" creationId="{F3BCE849-E26D-080E-0887-876BC0D75BD9}"/>
          </ac:spMkLst>
        </pc:spChg>
        <pc:spChg chg="del mod">
          <ac:chgData name="Jisa Mary Pius" userId="S::jpius2@uwo.ca::2f47d21b-7c60-4d52-8922-feb991f7aa00" providerId="AD" clId="Web-{01B7C670-9AB5-4104-BCF9-9F10C7C8933C}" dt="2024-03-11T23:36:24.102" v="92"/>
          <ac:spMkLst>
            <pc:docMk/>
            <pc:sldMk cId="2733601800" sldId="257"/>
            <ac:spMk id="17" creationId="{2247285B-7F1F-CB71-7E4D-9F71A2681A04}"/>
          </ac:spMkLst>
        </pc:spChg>
        <pc:spChg chg="mod">
          <ac:chgData name="Jisa Mary Pius" userId="S::jpius2@uwo.ca::2f47d21b-7c60-4d52-8922-feb991f7aa00" providerId="AD" clId="Web-{01B7C670-9AB5-4104-BCF9-9F10C7C8933C}" dt="2024-03-11T23:36:52.337" v="97" actId="1076"/>
          <ac:spMkLst>
            <pc:docMk/>
            <pc:sldMk cId="2733601800" sldId="257"/>
            <ac:spMk id="18" creationId="{E9DCC908-A7AF-79BA-B537-D5415C50B898}"/>
          </ac:spMkLst>
        </pc:spChg>
        <pc:spChg chg="mod">
          <ac:chgData name="Jisa Mary Pius" userId="S::jpius2@uwo.ca::2f47d21b-7c60-4d52-8922-feb991f7aa00" providerId="AD" clId="Web-{01B7C670-9AB5-4104-BCF9-9F10C7C8933C}" dt="2024-03-11T23:36:36.993" v="95" actId="1076"/>
          <ac:spMkLst>
            <pc:docMk/>
            <pc:sldMk cId="2733601800" sldId="257"/>
            <ac:spMk id="19" creationId="{539F1DEA-94D6-6886-C429-740FA4A25720}"/>
          </ac:spMkLst>
        </pc:spChg>
        <pc:spChg chg="del">
          <ac:chgData name="Jisa Mary Pius" userId="S::jpius2@uwo.ca::2f47d21b-7c60-4d52-8922-feb991f7aa00" providerId="AD" clId="Web-{01B7C670-9AB5-4104-BCF9-9F10C7C8933C}" dt="2024-03-11T23:36:54.946" v="99"/>
          <ac:spMkLst>
            <pc:docMk/>
            <pc:sldMk cId="2733601800" sldId="257"/>
            <ac:spMk id="20" creationId="{289F8BB1-8485-A441-D0DD-C95FF6AD44DF}"/>
          </ac:spMkLst>
        </pc:spChg>
        <pc:spChg chg="del">
          <ac:chgData name="Jisa Mary Pius" userId="S::jpius2@uwo.ca::2f47d21b-7c60-4d52-8922-feb991f7aa00" providerId="AD" clId="Web-{01B7C670-9AB5-4104-BCF9-9F10C7C8933C}" dt="2024-03-11T23:36:53.743" v="98"/>
          <ac:spMkLst>
            <pc:docMk/>
            <pc:sldMk cId="2733601800" sldId="257"/>
            <ac:spMk id="21" creationId="{9B0D050C-1846-7916-3896-23506748ADBB}"/>
          </ac:spMkLst>
        </pc:spChg>
        <pc:cxnChg chg="add mod">
          <ac:chgData name="Jisa Mary Pius" userId="S::jpius2@uwo.ca::2f47d21b-7c60-4d52-8922-feb991f7aa00" providerId="AD" clId="Web-{01B7C670-9AB5-4104-BCF9-9F10C7C8933C}" dt="2024-03-11T23:31:10.736" v="57" actId="1076"/>
          <ac:cxnSpMkLst>
            <pc:docMk/>
            <pc:sldMk cId="2733601800" sldId="257"/>
            <ac:cxnSpMk id="9" creationId="{333B6005-7BEC-F338-CEEE-9BB1A2274BE8}"/>
          </ac:cxnSpMkLst>
        </pc:cxnChg>
        <pc:cxnChg chg="add mod">
          <ac:chgData name="Jisa Mary Pius" userId="S::jpius2@uwo.ca::2f47d21b-7c60-4d52-8922-feb991f7aa00" providerId="AD" clId="Web-{01B7C670-9AB5-4104-BCF9-9F10C7C8933C}" dt="2024-03-11T23:32:10.878" v="67" actId="1076"/>
          <ac:cxnSpMkLst>
            <pc:docMk/>
            <pc:sldMk cId="2733601800" sldId="257"/>
            <ac:cxnSpMk id="10" creationId="{2A0F1DF6-9381-2F5F-5FF7-0960318D2ADE}"/>
          </ac:cxnSpMkLst>
        </pc:cxnChg>
      </pc:sldChg>
    </pc:docChg>
  </pc:docChgLst>
  <pc:docChgLst>
    <pc:chgData name="Fatima Khan" userId="S::fkhan346@uwo.ca::ebbc515d-1780-4a09-9394-594b34cd8fd1" providerId="AD" clId="Web-{C730B0E8-9932-471B-9C45-DAEB467062C9}"/>
    <pc:docChg chg="addSld delSld modSld">
      <pc:chgData name="Fatima Khan" userId="S::fkhan346@uwo.ca::ebbc515d-1780-4a09-9394-594b34cd8fd1" providerId="AD" clId="Web-{C730B0E8-9932-471B-9C45-DAEB467062C9}" dt="2024-03-11T23:38:58.746" v="259" actId="20577"/>
      <pc:docMkLst>
        <pc:docMk/>
      </pc:docMkLst>
      <pc:sldChg chg="modSp">
        <pc:chgData name="Fatima Khan" userId="S::fkhan346@uwo.ca::ebbc515d-1780-4a09-9394-594b34cd8fd1" providerId="AD" clId="Web-{C730B0E8-9932-471B-9C45-DAEB467062C9}" dt="2024-03-11T23:38:58.746" v="259" actId="20577"/>
        <pc:sldMkLst>
          <pc:docMk/>
          <pc:sldMk cId="109857222" sldId="256"/>
        </pc:sldMkLst>
        <pc:spChg chg="mod">
          <ac:chgData name="Fatima Khan" userId="S::fkhan346@uwo.ca::ebbc515d-1780-4a09-9394-594b34cd8fd1" providerId="AD" clId="Web-{C730B0E8-9932-471B-9C45-DAEB467062C9}" dt="2024-03-11T23:38:58.746" v="259" actId="20577"/>
          <ac:spMkLst>
            <pc:docMk/>
            <pc:sldMk cId="109857222" sldId="256"/>
            <ac:spMk id="2" creationId="{00000000-0000-0000-0000-000000000000}"/>
          </ac:spMkLst>
        </pc:spChg>
        <pc:spChg chg="mod">
          <ac:chgData name="Fatima Khan" userId="S::fkhan346@uwo.ca::ebbc515d-1780-4a09-9394-594b34cd8fd1" providerId="AD" clId="Web-{C730B0E8-9932-471B-9C45-DAEB467062C9}" dt="2024-03-11T23:18:32.936" v="106" actId="1076"/>
          <ac:spMkLst>
            <pc:docMk/>
            <pc:sldMk cId="109857222" sldId="256"/>
            <ac:spMk id="3" creationId="{00000000-0000-0000-0000-000000000000}"/>
          </ac:spMkLst>
        </pc:spChg>
      </pc:sldChg>
      <pc:sldChg chg="addSp delSp modSp">
        <pc:chgData name="Fatima Khan" userId="S::fkhan346@uwo.ca::ebbc515d-1780-4a09-9394-594b34cd8fd1" providerId="AD" clId="Web-{C730B0E8-9932-471B-9C45-DAEB467062C9}" dt="2024-03-11T23:38:19.308" v="254" actId="1076"/>
        <pc:sldMkLst>
          <pc:docMk/>
          <pc:sldMk cId="2733601800" sldId="257"/>
        </pc:sldMkLst>
        <pc:spChg chg="mod">
          <ac:chgData name="Fatima Khan" userId="S::fkhan346@uwo.ca::ebbc515d-1780-4a09-9394-594b34cd8fd1" providerId="AD" clId="Web-{C730B0E8-9932-471B-9C45-DAEB467062C9}" dt="2024-03-11T23:18:56.936" v="109" actId="20577"/>
          <ac:spMkLst>
            <pc:docMk/>
            <pc:sldMk cId="2733601800" sldId="257"/>
            <ac:spMk id="2" creationId="{2B0C9141-D5DB-9437-6CB3-3B14D23FE593}"/>
          </ac:spMkLst>
        </pc:spChg>
        <pc:spChg chg="mod">
          <ac:chgData name="Fatima Khan" userId="S::fkhan346@uwo.ca::ebbc515d-1780-4a09-9394-594b34cd8fd1" providerId="AD" clId="Web-{C730B0E8-9932-471B-9C45-DAEB467062C9}" dt="2024-03-11T23:35:13.821" v="228" actId="14100"/>
          <ac:spMkLst>
            <pc:docMk/>
            <pc:sldMk cId="2733601800" sldId="257"/>
            <ac:spMk id="11" creationId="{BD93684A-C612-DBF5-EBCC-87577C1F9E00}"/>
          </ac:spMkLst>
        </pc:spChg>
        <pc:spChg chg="add mod">
          <ac:chgData name="Fatima Khan" userId="S::fkhan346@uwo.ca::ebbc515d-1780-4a09-9394-594b34cd8fd1" providerId="AD" clId="Web-{C730B0E8-9932-471B-9C45-DAEB467062C9}" dt="2024-03-11T23:34:55.352" v="224" actId="1076"/>
          <ac:spMkLst>
            <pc:docMk/>
            <pc:sldMk cId="2733601800" sldId="257"/>
            <ac:spMk id="12" creationId="{7F7B1DB7-E52C-2A66-CACF-E45BA43EDCAF}"/>
          </ac:spMkLst>
        </pc:spChg>
        <pc:spChg chg="add mod">
          <ac:chgData name="Fatima Khan" userId="S::fkhan346@uwo.ca::ebbc515d-1780-4a09-9394-594b34cd8fd1" providerId="AD" clId="Web-{C730B0E8-9932-471B-9C45-DAEB467062C9}" dt="2024-03-11T23:38:11.542" v="252" actId="1076"/>
          <ac:spMkLst>
            <pc:docMk/>
            <pc:sldMk cId="2733601800" sldId="257"/>
            <ac:spMk id="13" creationId="{514DC8B7-F493-7224-1D6D-C602CCBACD99}"/>
          </ac:spMkLst>
        </pc:spChg>
        <pc:spChg chg="add mod">
          <ac:chgData name="Fatima Khan" userId="S::fkhan346@uwo.ca::ebbc515d-1780-4a09-9394-594b34cd8fd1" providerId="AD" clId="Web-{C730B0E8-9932-471B-9C45-DAEB467062C9}" dt="2024-03-11T23:34:22.633" v="217" actId="1076"/>
          <ac:spMkLst>
            <pc:docMk/>
            <pc:sldMk cId="2733601800" sldId="257"/>
            <ac:spMk id="14" creationId="{40A57619-4D92-9C6E-DB34-D504353CAA47}"/>
          </ac:spMkLst>
        </pc:spChg>
        <pc:spChg chg="add del mod">
          <ac:chgData name="Fatima Khan" userId="S::fkhan346@uwo.ca::ebbc515d-1780-4a09-9394-594b34cd8fd1" providerId="AD" clId="Web-{C730B0E8-9932-471B-9C45-DAEB467062C9}" dt="2024-03-11T23:36:08.400" v="234"/>
          <ac:spMkLst>
            <pc:docMk/>
            <pc:sldMk cId="2733601800" sldId="257"/>
            <ac:spMk id="15" creationId="{71E22FF9-78AC-1642-B6A8-D47C273C1787}"/>
          </ac:spMkLst>
        </pc:spChg>
        <pc:spChg chg="add del mod">
          <ac:chgData name="Fatima Khan" userId="S::fkhan346@uwo.ca::ebbc515d-1780-4a09-9394-594b34cd8fd1" providerId="AD" clId="Web-{C730B0E8-9932-471B-9C45-DAEB467062C9}" dt="2024-03-11T23:35:59.447" v="230"/>
          <ac:spMkLst>
            <pc:docMk/>
            <pc:sldMk cId="2733601800" sldId="257"/>
            <ac:spMk id="16" creationId="{F3BCE849-E26D-080E-0887-876BC0D75BD9}"/>
          </ac:spMkLst>
        </pc:spChg>
        <pc:spChg chg="add mod">
          <ac:chgData name="Fatima Khan" userId="S::fkhan346@uwo.ca::ebbc515d-1780-4a09-9394-594b34cd8fd1" providerId="AD" clId="Web-{C730B0E8-9932-471B-9C45-DAEB467062C9}" dt="2024-03-11T23:36:04.056" v="231" actId="1076"/>
          <ac:spMkLst>
            <pc:docMk/>
            <pc:sldMk cId="2733601800" sldId="257"/>
            <ac:spMk id="17" creationId="{2247285B-7F1F-CB71-7E4D-9F71A2681A04}"/>
          </ac:spMkLst>
        </pc:spChg>
        <pc:spChg chg="add mod">
          <ac:chgData name="Fatima Khan" userId="S::fkhan346@uwo.ca::ebbc515d-1780-4a09-9394-594b34cd8fd1" providerId="AD" clId="Web-{C730B0E8-9932-471B-9C45-DAEB467062C9}" dt="2024-03-11T23:38:15.995" v="253" actId="1076"/>
          <ac:spMkLst>
            <pc:docMk/>
            <pc:sldMk cId="2733601800" sldId="257"/>
            <ac:spMk id="18" creationId="{E9DCC908-A7AF-79BA-B537-D5415C50B898}"/>
          </ac:spMkLst>
        </pc:spChg>
        <pc:spChg chg="add mod">
          <ac:chgData name="Fatima Khan" userId="S::fkhan346@uwo.ca::ebbc515d-1780-4a09-9394-594b34cd8fd1" providerId="AD" clId="Web-{C730B0E8-9932-471B-9C45-DAEB467062C9}" dt="2024-03-11T23:38:19.308" v="254" actId="1076"/>
          <ac:spMkLst>
            <pc:docMk/>
            <pc:sldMk cId="2733601800" sldId="257"/>
            <ac:spMk id="19" creationId="{539F1DEA-94D6-6886-C429-740FA4A25720}"/>
          </ac:spMkLst>
        </pc:spChg>
        <pc:spChg chg="add mod">
          <ac:chgData name="Fatima Khan" userId="S::fkhan346@uwo.ca::ebbc515d-1780-4a09-9394-594b34cd8fd1" providerId="AD" clId="Web-{C730B0E8-9932-471B-9C45-DAEB467062C9}" dt="2024-03-11T23:36:16.025" v="238" actId="1076"/>
          <ac:spMkLst>
            <pc:docMk/>
            <pc:sldMk cId="2733601800" sldId="257"/>
            <ac:spMk id="20" creationId="{289F8BB1-8485-A441-D0DD-C95FF6AD44DF}"/>
          </ac:spMkLst>
        </pc:spChg>
        <pc:spChg chg="add mod">
          <ac:chgData name="Fatima Khan" userId="S::fkhan346@uwo.ca::ebbc515d-1780-4a09-9394-594b34cd8fd1" providerId="AD" clId="Web-{C730B0E8-9932-471B-9C45-DAEB467062C9}" dt="2024-03-11T23:36:19.197" v="240" actId="1076"/>
          <ac:spMkLst>
            <pc:docMk/>
            <pc:sldMk cId="2733601800" sldId="257"/>
            <ac:spMk id="21" creationId="{9B0D050C-1846-7916-3896-23506748ADBB}"/>
          </ac:spMkLst>
        </pc:spChg>
      </pc:sldChg>
      <pc:sldChg chg="modSp new">
        <pc:chgData name="Fatima Khan" userId="S::fkhan346@uwo.ca::ebbc515d-1780-4a09-9394-594b34cd8fd1" providerId="AD" clId="Web-{C730B0E8-9932-471B-9C45-DAEB467062C9}" dt="2024-03-11T23:20:45.312" v="211" actId="20577"/>
        <pc:sldMkLst>
          <pc:docMk/>
          <pc:sldMk cId="2499419564" sldId="258"/>
        </pc:sldMkLst>
        <pc:spChg chg="mod">
          <ac:chgData name="Fatima Khan" userId="S::fkhan346@uwo.ca::ebbc515d-1780-4a09-9394-594b34cd8fd1" providerId="AD" clId="Web-{C730B0E8-9932-471B-9C45-DAEB467062C9}" dt="2024-03-11T23:20:45.312" v="211" actId="20577"/>
          <ac:spMkLst>
            <pc:docMk/>
            <pc:sldMk cId="2499419564" sldId="258"/>
            <ac:spMk id="2" creationId="{16983FF9-7A68-23DD-B7D9-1FF68179C102}"/>
          </ac:spMkLst>
        </pc:spChg>
      </pc:sldChg>
      <pc:sldChg chg="new">
        <pc:chgData name="Fatima Khan" userId="S::fkhan346@uwo.ca::ebbc515d-1780-4a09-9394-594b34cd8fd1" providerId="AD" clId="Web-{C730B0E8-9932-471B-9C45-DAEB467062C9}" dt="2024-03-11T23:18:47.436" v="108"/>
        <pc:sldMkLst>
          <pc:docMk/>
          <pc:sldMk cId="2486175861" sldId="259"/>
        </pc:sldMkLst>
      </pc:sldChg>
      <pc:sldChg chg="modSp new">
        <pc:chgData name="Fatima Khan" userId="S::fkhan346@uwo.ca::ebbc515d-1780-4a09-9394-594b34cd8fd1" providerId="AD" clId="Web-{C730B0E8-9932-471B-9C45-DAEB467062C9}" dt="2024-03-11T23:20:39.828" v="210" actId="20577"/>
        <pc:sldMkLst>
          <pc:docMk/>
          <pc:sldMk cId="1500356724" sldId="260"/>
        </pc:sldMkLst>
        <pc:spChg chg="mod">
          <ac:chgData name="Fatima Khan" userId="S::fkhan346@uwo.ca::ebbc515d-1780-4a09-9394-594b34cd8fd1" providerId="AD" clId="Web-{C730B0E8-9932-471B-9C45-DAEB467062C9}" dt="2024-03-11T23:20:39.828" v="210" actId="20577"/>
          <ac:spMkLst>
            <pc:docMk/>
            <pc:sldMk cId="1500356724" sldId="260"/>
            <ac:spMk id="2" creationId="{1373CF59-A833-66EB-0B59-BD64CE74084A}"/>
          </ac:spMkLst>
        </pc:spChg>
        <pc:spChg chg="mod">
          <ac:chgData name="Fatima Khan" userId="S::fkhan346@uwo.ca::ebbc515d-1780-4a09-9394-594b34cd8fd1" providerId="AD" clId="Web-{C730B0E8-9932-471B-9C45-DAEB467062C9}" dt="2024-03-11T23:20:18.640" v="194" actId="20577"/>
          <ac:spMkLst>
            <pc:docMk/>
            <pc:sldMk cId="1500356724" sldId="260"/>
            <ac:spMk id="3" creationId="{7AE8FF28-5466-CE4E-81EF-8E2289564C53}"/>
          </ac:spMkLst>
        </pc:spChg>
      </pc:sldChg>
      <pc:sldChg chg="modSp new">
        <pc:chgData name="Fatima Khan" userId="S::fkhan346@uwo.ca::ebbc515d-1780-4a09-9394-594b34cd8fd1" providerId="AD" clId="Web-{C730B0E8-9932-471B-9C45-DAEB467062C9}" dt="2024-03-11T23:20:32.046" v="209" actId="20577"/>
        <pc:sldMkLst>
          <pc:docMk/>
          <pc:sldMk cId="3546853335" sldId="261"/>
        </pc:sldMkLst>
        <pc:spChg chg="mod">
          <ac:chgData name="Fatima Khan" userId="S::fkhan346@uwo.ca::ebbc515d-1780-4a09-9394-594b34cd8fd1" providerId="AD" clId="Web-{C730B0E8-9932-471B-9C45-DAEB467062C9}" dt="2024-03-11T23:20:32.046" v="209" actId="20577"/>
          <ac:spMkLst>
            <pc:docMk/>
            <pc:sldMk cId="3546853335" sldId="261"/>
            <ac:spMk id="2" creationId="{1436AD59-B351-86F2-3F28-ECACF24128E5}"/>
          </ac:spMkLst>
        </pc:spChg>
      </pc:sldChg>
      <pc:sldChg chg="new del">
        <pc:chgData name="Fatima Khan" userId="S::fkhan346@uwo.ca::ebbc515d-1780-4a09-9394-594b34cd8fd1" providerId="AD" clId="Web-{C730B0E8-9932-471B-9C45-DAEB467062C9}" dt="2024-03-11T23:36:31.916" v="243"/>
        <pc:sldMkLst>
          <pc:docMk/>
          <pc:sldMk cId="1854757693" sldId="262"/>
        </pc:sldMkLst>
      </pc:sldChg>
      <pc:sldChg chg="delSp modSp add del replId">
        <pc:chgData name="Fatima Khan" userId="S::fkhan346@uwo.ca::ebbc515d-1780-4a09-9394-594b34cd8fd1" providerId="AD" clId="Web-{C730B0E8-9932-471B-9C45-DAEB467062C9}" dt="2024-03-11T23:38:30.245" v="256"/>
        <pc:sldMkLst>
          <pc:docMk/>
          <pc:sldMk cId="1460509865" sldId="263"/>
        </pc:sldMkLst>
        <pc:spChg chg="mod">
          <ac:chgData name="Fatima Khan" userId="S::fkhan346@uwo.ca::ebbc515d-1780-4a09-9394-594b34cd8fd1" providerId="AD" clId="Web-{C730B0E8-9932-471B-9C45-DAEB467062C9}" dt="2024-03-11T23:36:51.650" v="249" actId="1076"/>
          <ac:spMkLst>
            <pc:docMk/>
            <pc:sldMk cId="1460509865" sldId="263"/>
            <ac:spMk id="13" creationId="{514DC8B7-F493-7224-1D6D-C602CCBACD99}"/>
          </ac:spMkLst>
        </pc:spChg>
        <pc:spChg chg="mod">
          <ac:chgData name="Fatima Khan" userId="S::fkhan346@uwo.ca::ebbc515d-1780-4a09-9394-594b34cd8fd1" providerId="AD" clId="Web-{C730B0E8-9932-471B-9C45-DAEB467062C9}" dt="2024-03-11T23:36:41.885" v="247" actId="1076"/>
          <ac:spMkLst>
            <pc:docMk/>
            <pc:sldMk cId="1460509865" sldId="263"/>
            <ac:spMk id="18" creationId="{E9DCC908-A7AF-79BA-B537-D5415C50B898}"/>
          </ac:spMkLst>
        </pc:spChg>
        <pc:spChg chg="mod">
          <ac:chgData name="Fatima Khan" userId="S::fkhan346@uwo.ca::ebbc515d-1780-4a09-9394-594b34cd8fd1" providerId="AD" clId="Web-{C730B0E8-9932-471B-9C45-DAEB467062C9}" dt="2024-03-11T23:36:46.166" v="248" actId="1076"/>
          <ac:spMkLst>
            <pc:docMk/>
            <pc:sldMk cId="1460509865" sldId="263"/>
            <ac:spMk id="19" creationId="{539F1DEA-94D6-6886-C429-740FA4A25720}"/>
          </ac:spMkLst>
        </pc:spChg>
        <pc:spChg chg="del">
          <ac:chgData name="Fatima Khan" userId="S::fkhan346@uwo.ca::ebbc515d-1780-4a09-9394-594b34cd8fd1" providerId="AD" clId="Web-{C730B0E8-9932-471B-9C45-DAEB467062C9}" dt="2024-03-11T23:36:35.119" v="244"/>
          <ac:spMkLst>
            <pc:docMk/>
            <pc:sldMk cId="1460509865" sldId="263"/>
            <ac:spMk id="20" creationId="{289F8BB1-8485-A441-D0DD-C95FF6AD44DF}"/>
          </ac:spMkLst>
        </pc:spChg>
        <pc:spChg chg="del">
          <ac:chgData name="Fatima Khan" userId="S::fkhan346@uwo.ca::ebbc515d-1780-4a09-9394-594b34cd8fd1" providerId="AD" clId="Web-{C730B0E8-9932-471B-9C45-DAEB467062C9}" dt="2024-03-11T23:36:36.338" v="245"/>
          <ac:spMkLst>
            <pc:docMk/>
            <pc:sldMk cId="1460509865" sldId="263"/>
            <ac:spMk id="21" creationId="{9B0D050C-1846-7916-3896-23506748ADBB}"/>
          </ac:spMkLst>
        </pc:spChg>
      </pc:sldChg>
      <pc:sldChg chg="add del replId">
        <pc:chgData name="Fatima Khan" userId="S::fkhan346@uwo.ca::ebbc515d-1780-4a09-9394-594b34cd8fd1" providerId="AD" clId="Web-{C730B0E8-9932-471B-9C45-DAEB467062C9}" dt="2024-03-11T23:37:06.447" v="251"/>
        <pc:sldMkLst>
          <pc:docMk/>
          <pc:sldMk cId="3788251754" sldId="264"/>
        </pc:sldMkLst>
      </pc:sldChg>
      <pc:sldChg chg="add del replId">
        <pc:chgData name="Fatima Khan" userId="S::fkhan346@uwo.ca::ebbc515d-1780-4a09-9394-594b34cd8fd1" providerId="AD" clId="Web-{C730B0E8-9932-471B-9C45-DAEB467062C9}" dt="2024-03-11T23:38:44.745" v="258"/>
        <pc:sldMkLst>
          <pc:docMk/>
          <pc:sldMk cId="4244663917" sldId="264"/>
        </pc:sldMkLst>
      </pc:sldChg>
      <pc:sldChg chg="add replId">
        <pc:chgData name="Fatima Khan" userId="S::fkhan346@uwo.ca::ebbc515d-1780-4a09-9394-594b34cd8fd1" providerId="AD" clId="Web-{C730B0E8-9932-471B-9C45-DAEB467062C9}" dt="2024-03-11T23:38:37.995" v="257"/>
        <pc:sldMkLst>
          <pc:docMk/>
          <pc:sldMk cId="2895498382" sldId="265"/>
        </pc:sldMkLst>
      </pc:sldChg>
    </pc:docChg>
  </pc:docChgLst>
  <pc:docChgLst>
    <pc:chgData name="Jisa Mary Pius" userId="2f47d21b-7c60-4d52-8922-feb991f7aa00" providerId="ADAL" clId="{4D04A1D0-CC54-4B38-B968-42D07056F9BE}"/>
    <pc:docChg chg="undo custSel addSld delSld modSld modSection">
      <pc:chgData name="Jisa Mary Pius" userId="2f47d21b-7c60-4d52-8922-feb991f7aa00" providerId="ADAL" clId="{4D04A1D0-CC54-4B38-B968-42D07056F9BE}" dt="2024-03-19T01:15:07.764" v="766"/>
      <pc:docMkLst>
        <pc:docMk/>
      </pc:docMkLst>
      <pc:sldChg chg="addSp delSp modSp mod">
        <pc:chgData name="Jisa Mary Pius" userId="2f47d21b-7c60-4d52-8922-feb991f7aa00" providerId="ADAL" clId="{4D04A1D0-CC54-4B38-B968-42D07056F9BE}" dt="2024-03-19T01:15:07.764" v="766"/>
        <pc:sldMkLst>
          <pc:docMk/>
          <pc:sldMk cId="109857222" sldId="256"/>
        </pc:sldMkLst>
        <pc:spChg chg="mod">
          <ac:chgData name="Jisa Mary Pius" userId="2f47d21b-7c60-4d52-8922-feb991f7aa00" providerId="ADAL" clId="{4D04A1D0-CC54-4B38-B968-42D07056F9BE}" dt="2024-03-19T00:14:16.534" v="7" actId="403"/>
          <ac:spMkLst>
            <pc:docMk/>
            <pc:sldMk cId="109857222" sldId="256"/>
            <ac:spMk id="2" creationId="{00000000-0000-0000-0000-000000000000}"/>
          </ac:spMkLst>
        </pc:spChg>
        <pc:spChg chg="mod">
          <ac:chgData name="Jisa Mary Pius" userId="2f47d21b-7c60-4d52-8922-feb991f7aa00" providerId="ADAL" clId="{4D04A1D0-CC54-4B38-B968-42D07056F9BE}" dt="2024-03-19T00:16:23.205" v="47" actId="27636"/>
          <ac:spMkLst>
            <pc:docMk/>
            <pc:sldMk cId="109857222" sldId="256"/>
            <ac:spMk id="3" creationId="{00000000-0000-0000-0000-000000000000}"/>
          </ac:spMkLst>
        </pc:spChg>
        <pc:spChg chg="add del mod">
          <ac:chgData name="Jisa Mary Pius" userId="2f47d21b-7c60-4d52-8922-feb991f7aa00" providerId="ADAL" clId="{4D04A1D0-CC54-4B38-B968-42D07056F9BE}" dt="2024-03-19T00:14:26.130" v="11"/>
          <ac:spMkLst>
            <pc:docMk/>
            <pc:sldMk cId="109857222" sldId="256"/>
            <ac:spMk id="5" creationId="{3BB222EE-2F10-253B-716C-4FFC915BA821}"/>
          </ac:spMkLst>
        </pc:spChg>
        <pc:spChg chg="add mod">
          <ac:chgData name="Jisa Mary Pius" userId="2f47d21b-7c60-4d52-8922-feb991f7aa00" providerId="ADAL" clId="{4D04A1D0-CC54-4B38-B968-42D07056F9BE}" dt="2024-03-19T00:16:55.231" v="50" actId="113"/>
          <ac:spMkLst>
            <pc:docMk/>
            <pc:sldMk cId="109857222" sldId="256"/>
            <ac:spMk id="11" creationId="{AA62C22A-1D8D-C666-D486-487FC955E238}"/>
          </ac:spMkLst>
        </pc:spChg>
        <pc:picChg chg="mod">
          <ac:chgData name="Jisa Mary Pius" userId="2f47d21b-7c60-4d52-8922-feb991f7aa00" providerId="ADAL" clId="{4D04A1D0-CC54-4B38-B968-42D07056F9BE}" dt="2024-03-19T01:15:07.764" v="766"/>
          <ac:picMkLst>
            <pc:docMk/>
            <pc:sldMk cId="109857222" sldId="256"/>
            <ac:picMk id="4" creationId="{303D3C50-C46E-10C3-BCEB-AA341D094DCC}"/>
          </ac:picMkLst>
        </pc:picChg>
        <pc:cxnChg chg="add mod">
          <ac:chgData name="Jisa Mary Pius" userId="2f47d21b-7c60-4d52-8922-feb991f7aa00" providerId="ADAL" clId="{4D04A1D0-CC54-4B38-B968-42D07056F9BE}" dt="2024-03-19T00:14:24.073" v="9"/>
          <ac:cxnSpMkLst>
            <pc:docMk/>
            <pc:sldMk cId="109857222" sldId="256"/>
            <ac:cxnSpMk id="6" creationId="{A05E4FA6-918E-58BD-59E1-E331AA68AED7}"/>
          </ac:cxnSpMkLst>
        </pc:cxnChg>
        <pc:cxnChg chg="add mod">
          <ac:chgData name="Jisa Mary Pius" userId="2f47d21b-7c60-4d52-8922-feb991f7aa00" providerId="ADAL" clId="{4D04A1D0-CC54-4B38-B968-42D07056F9BE}" dt="2024-03-19T00:14:47.955" v="14" actId="1076"/>
          <ac:cxnSpMkLst>
            <pc:docMk/>
            <pc:sldMk cId="109857222" sldId="256"/>
            <ac:cxnSpMk id="7" creationId="{5354899F-1758-60AB-8EFB-B33D55FC73C2}"/>
          </ac:cxnSpMkLst>
        </pc:cxnChg>
        <pc:cxnChg chg="add mod">
          <ac:chgData name="Jisa Mary Pius" userId="2f47d21b-7c60-4d52-8922-feb991f7aa00" providerId="ADAL" clId="{4D04A1D0-CC54-4B38-B968-42D07056F9BE}" dt="2024-03-19T00:15:09.277" v="19" actId="1076"/>
          <ac:cxnSpMkLst>
            <pc:docMk/>
            <pc:sldMk cId="109857222" sldId="256"/>
            <ac:cxnSpMk id="8" creationId="{17442A4C-2CD2-9181-6C46-5480C2993BFB}"/>
          </ac:cxnSpMkLst>
        </pc:cxnChg>
      </pc:sldChg>
      <pc:sldChg chg="addSp delSp modSp del mod setBg setClrOvrMap">
        <pc:chgData name="Jisa Mary Pius" userId="2f47d21b-7c60-4d52-8922-feb991f7aa00" providerId="ADAL" clId="{4D04A1D0-CC54-4B38-B968-42D07056F9BE}" dt="2024-03-19T00:34:04.993" v="426" actId="47"/>
        <pc:sldMkLst>
          <pc:docMk/>
          <pc:sldMk cId="2733601800" sldId="257"/>
        </pc:sldMkLst>
        <pc:spChg chg="mod">
          <ac:chgData name="Jisa Mary Pius" userId="2f47d21b-7c60-4d52-8922-feb991f7aa00" providerId="ADAL" clId="{4D04A1D0-CC54-4B38-B968-42D07056F9BE}" dt="2024-03-19T00:21:47.852" v="92" actId="1076"/>
          <ac:spMkLst>
            <pc:docMk/>
            <pc:sldMk cId="2733601800" sldId="257"/>
            <ac:spMk id="2" creationId="{2B0C9141-D5DB-9437-6CB3-3B14D23FE593}"/>
          </ac:spMkLst>
        </pc:spChg>
        <pc:spChg chg="mod">
          <ac:chgData name="Jisa Mary Pius" userId="2f47d21b-7c60-4d52-8922-feb991f7aa00" providerId="ADAL" clId="{4D04A1D0-CC54-4B38-B968-42D07056F9BE}" dt="2024-03-19T00:21:37.545" v="91" actId="26606"/>
          <ac:spMkLst>
            <pc:docMk/>
            <pc:sldMk cId="2733601800" sldId="257"/>
            <ac:spMk id="12" creationId="{0680DEE6-C4C7-18F7-1136-41861DF7939C}"/>
          </ac:spMkLst>
        </pc:spChg>
        <pc:spChg chg="mod">
          <ac:chgData name="Jisa Mary Pius" userId="2f47d21b-7c60-4d52-8922-feb991f7aa00" providerId="ADAL" clId="{4D04A1D0-CC54-4B38-B968-42D07056F9BE}" dt="2024-03-19T00:21:37.545" v="91" actId="26606"/>
          <ac:spMkLst>
            <pc:docMk/>
            <pc:sldMk cId="2733601800" sldId="257"/>
            <ac:spMk id="13" creationId="{2182FC35-EDC7-151F-F953-E46674140FBD}"/>
          </ac:spMkLst>
        </pc:spChg>
        <pc:spChg chg="mod">
          <ac:chgData name="Jisa Mary Pius" userId="2f47d21b-7c60-4d52-8922-feb991f7aa00" providerId="ADAL" clId="{4D04A1D0-CC54-4B38-B968-42D07056F9BE}" dt="2024-03-19T00:21:37.545" v="91" actId="26606"/>
          <ac:spMkLst>
            <pc:docMk/>
            <pc:sldMk cId="2733601800" sldId="257"/>
            <ac:spMk id="15" creationId="{6F9D455B-B1A3-CFB9-15C4-22FFBDA480AD}"/>
          </ac:spMkLst>
        </pc:spChg>
        <pc:spChg chg="add">
          <ac:chgData name="Jisa Mary Pius" userId="2f47d21b-7c60-4d52-8922-feb991f7aa00" providerId="ADAL" clId="{4D04A1D0-CC54-4B38-B968-42D07056F9BE}" dt="2024-03-19T00:21:37.545" v="91" actId="26606"/>
          <ac:spMkLst>
            <pc:docMk/>
            <pc:sldMk cId="2733601800" sldId="257"/>
            <ac:spMk id="23" creationId="{7DA1F35B-C8F7-4A5A-9339-7DA4D785B300}"/>
          </ac:spMkLst>
        </pc:spChg>
        <pc:spChg chg="add">
          <ac:chgData name="Jisa Mary Pius" userId="2f47d21b-7c60-4d52-8922-feb991f7aa00" providerId="ADAL" clId="{4D04A1D0-CC54-4B38-B968-42D07056F9BE}" dt="2024-03-19T00:21:37.545" v="91" actId="26606"/>
          <ac:spMkLst>
            <pc:docMk/>
            <pc:sldMk cId="2733601800" sldId="257"/>
            <ac:spMk id="24" creationId="{B2D4AD41-40DA-4A81-92F5-B6E3BA1ED82A}"/>
          </ac:spMkLst>
        </pc:spChg>
        <pc:spChg chg="add del">
          <ac:chgData name="Jisa Mary Pius" userId="2f47d21b-7c60-4d52-8922-feb991f7aa00" providerId="ADAL" clId="{4D04A1D0-CC54-4B38-B968-42D07056F9BE}" dt="2024-03-19T00:21:11.903" v="88" actId="26606"/>
          <ac:spMkLst>
            <pc:docMk/>
            <pc:sldMk cId="2733601800" sldId="257"/>
            <ac:spMk id="26" creationId="{56E9B3E6-E277-4D68-BA48-9CB43FFBD6E2}"/>
          </ac:spMkLst>
        </pc:spChg>
        <pc:spChg chg="add del">
          <ac:chgData name="Jisa Mary Pius" userId="2f47d21b-7c60-4d52-8922-feb991f7aa00" providerId="ADAL" clId="{4D04A1D0-CC54-4B38-B968-42D07056F9BE}" dt="2024-03-19T00:21:11.903" v="88" actId="26606"/>
          <ac:spMkLst>
            <pc:docMk/>
            <pc:sldMk cId="2733601800" sldId="257"/>
            <ac:spMk id="27" creationId="{D5B0017B-2ECA-49AF-B397-DC140825DF8D}"/>
          </ac:spMkLst>
        </pc:spChg>
        <pc:spChg chg="add del">
          <ac:chgData name="Jisa Mary Pius" userId="2f47d21b-7c60-4d52-8922-feb991f7aa00" providerId="ADAL" clId="{4D04A1D0-CC54-4B38-B968-42D07056F9BE}" dt="2024-03-19T00:21:32.909" v="90" actId="26606"/>
          <ac:spMkLst>
            <pc:docMk/>
            <pc:sldMk cId="2733601800" sldId="257"/>
            <ac:spMk id="31" creationId="{5D11FD0E-2D27-4A5A-949D-222E61ECBCC3}"/>
          </ac:spMkLst>
        </pc:spChg>
        <pc:spChg chg="add del">
          <ac:chgData name="Jisa Mary Pius" userId="2f47d21b-7c60-4d52-8922-feb991f7aa00" providerId="ADAL" clId="{4D04A1D0-CC54-4B38-B968-42D07056F9BE}" dt="2024-03-19T00:21:32.909" v="90" actId="26606"/>
          <ac:spMkLst>
            <pc:docMk/>
            <pc:sldMk cId="2733601800" sldId="257"/>
            <ac:spMk id="32" creationId="{1BC8109F-B452-45EE-8BB3-65433C039601}"/>
          </ac:spMkLst>
        </pc:spChg>
        <pc:grpChg chg="add del">
          <ac:chgData name="Jisa Mary Pius" userId="2f47d21b-7c60-4d52-8922-feb991f7aa00" providerId="ADAL" clId="{4D04A1D0-CC54-4B38-B968-42D07056F9BE}" dt="2024-03-19T00:21:11.903" v="88" actId="26606"/>
          <ac:grpSpMkLst>
            <pc:docMk/>
            <pc:sldMk cId="2733601800" sldId="257"/>
            <ac:grpSpMk id="22" creationId="{AE1C45F0-260A-458C-96ED-C1F6D2151219}"/>
          </ac:grpSpMkLst>
        </pc:grpChg>
        <pc:picChg chg="mod">
          <ac:chgData name="Jisa Mary Pius" userId="2f47d21b-7c60-4d52-8922-feb991f7aa00" providerId="ADAL" clId="{4D04A1D0-CC54-4B38-B968-42D07056F9BE}" dt="2024-03-19T00:21:37.545" v="91" actId="26606"/>
          <ac:picMkLst>
            <pc:docMk/>
            <pc:sldMk cId="2733601800" sldId="257"/>
            <ac:picMk id="3" creationId="{2F48E07A-D340-CDCB-A70A-A9530FEB2608}"/>
          </ac:picMkLst>
        </pc:picChg>
        <pc:picChg chg="mod">
          <ac:chgData name="Jisa Mary Pius" userId="2f47d21b-7c60-4d52-8922-feb991f7aa00" providerId="ADAL" clId="{4D04A1D0-CC54-4B38-B968-42D07056F9BE}" dt="2024-03-19T00:21:37.545" v="91" actId="26606"/>
          <ac:picMkLst>
            <pc:docMk/>
            <pc:sldMk cId="2733601800" sldId="257"/>
            <ac:picMk id="11" creationId="{55E0200B-39C2-6799-0517-E9F74EF7E9F4}"/>
          </ac:picMkLst>
        </pc:picChg>
        <pc:picChg chg="mod">
          <ac:chgData name="Jisa Mary Pius" userId="2f47d21b-7c60-4d52-8922-feb991f7aa00" providerId="ADAL" clId="{4D04A1D0-CC54-4B38-B968-42D07056F9BE}" dt="2024-03-19T00:21:37.545" v="91" actId="26606"/>
          <ac:picMkLst>
            <pc:docMk/>
            <pc:sldMk cId="2733601800" sldId="257"/>
            <ac:picMk id="14" creationId="{1F940450-5FF0-90DA-E756-88B6AD174FAB}"/>
          </ac:picMkLst>
        </pc:picChg>
        <pc:cxnChg chg="add mod">
          <ac:chgData name="Jisa Mary Pius" userId="2f47d21b-7c60-4d52-8922-feb991f7aa00" providerId="ADAL" clId="{4D04A1D0-CC54-4B38-B968-42D07056F9BE}" dt="2024-03-19T00:20:57.650" v="86"/>
          <ac:cxnSpMkLst>
            <pc:docMk/>
            <pc:sldMk cId="2733601800" sldId="257"/>
            <ac:cxnSpMk id="4" creationId="{C3D58CA3-0CAC-61B4-96F8-96B604BDCCC6}"/>
          </ac:cxnSpMkLst>
        </pc:cxnChg>
        <pc:cxnChg chg="mod">
          <ac:chgData name="Jisa Mary Pius" userId="2f47d21b-7c60-4d52-8922-feb991f7aa00" providerId="ADAL" clId="{4D04A1D0-CC54-4B38-B968-42D07056F9BE}" dt="2024-03-19T00:21:37.545" v="91" actId="26606"/>
          <ac:cxnSpMkLst>
            <pc:docMk/>
            <pc:sldMk cId="2733601800" sldId="257"/>
            <ac:cxnSpMk id="9" creationId="{333B6005-7BEC-F338-CEEE-9BB1A2274BE8}"/>
          </ac:cxnSpMkLst>
        </pc:cxnChg>
        <pc:cxnChg chg="mod">
          <ac:chgData name="Jisa Mary Pius" userId="2f47d21b-7c60-4d52-8922-feb991f7aa00" providerId="ADAL" clId="{4D04A1D0-CC54-4B38-B968-42D07056F9BE}" dt="2024-03-19T00:21:37.545" v="91" actId="26606"/>
          <ac:cxnSpMkLst>
            <pc:docMk/>
            <pc:sldMk cId="2733601800" sldId="257"/>
            <ac:cxnSpMk id="10" creationId="{2A0F1DF6-9381-2F5F-5FF7-0960318D2ADE}"/>
          </ac:cxnSpMkLst>
        </pc:cxnChg>
        <pc:cxnChg chg="add del">
          <ac:chgData name="Jisa Mary Pius" userId="2f47d21b-7c60-4d52-8922-feb991f7aa00" providerId="ADAL" clId="{4D04A1D0-CC54-4B38-B968-42D07056F9BE}" dt="2024-03-19T00:21:11.903" v="88" actId="26606"/>
          <ac:cxnSpMkLst>
            <pc:docMk/>
            <pc:sldMk cId="2733601800" sldId="257"/>
            <ac:cxnSpMk id="29" creationId="{6CF1BAF6-AD41-4082-B212-8A1F9A2E8779}"/>
          </ac:cxnSpMkLst>
        </pc:cxnChg>
      </pc:sldChg>
      <pc:sldChg chg="modSp del mod">
        <pc:chgData name="Jisa Mary Pius" userId="2f47d21b-7c60-4d52-8922-feb991f7aa00" providerId="ADAL" clId="{4D04A1D0-CC54-4B38-B968-42D07056F9BE}" dt="2024-03-19T00:54:46.134" v="749" actId="47"/>
        <pc:sldMkLst>
          <pc:docMk/>
          <pc:sldMk cId="2895498382" sldId="265"/>
        </pc:sldMkLst>
        <pc:spChg chg="mod">
          <ac:chgData name="Jisa Mary Pius" userId="2f47d21b-7c60-4d52-8922-feb991f7aa00" providerId="ADAL" clId="{4D04A1D0-CC54-4B38-B968-42D07056F9BE}" dt="2024-03-19T00:17:18.475" v="52" actId="2711"/>
          <ac:spMkLst>
            <pc:docMk/>
            <pc:sldMk cId="2895498382" sldId="265"/>
            <ac:spMk id="2" creationId="{2B0C9141-D5DB-9437-6CB3-3B14D23FE593}"/>
          </ac:spMkLst>
        </pc:spChg>
        <pc:picChg chg="mod">
          <ac:chgData name="Jisa Mary Pius" userId="2f47d21b-7c60-4d52-8922-feb991f7aa00" providerId="ADAL" clId="{4D04A1D0-CC54-4B38-B968-42D07056F9BE}" dt="2024-03-19T00:40:08.499" v="472" actId="1440"/>
          <ac:picMkLst>
            <pc:docMk/>
            <pc:sldMk cId="2895498382" sldId="265"/>
            <ac:picMk id="12" creationId="{FD5A92C5-90B9-1BC7-42C8-EA9587B81F11}"/>
          </ac:picMkLst>
        </pc:picChg>
      </pc:sldChg>
      <pc:sldChg chg="delSp modSp mod">
        <pc:chgData name="Jisa Mary Pius" userId="2f47d21b-7c60-4d52-8922-feb991f7aa00" providerId="ADAL" clId="{4D04A1D0-CC54-4B38-B968-42D07056F9BE}" dt="2024-03-19T01:05:48.561" v="764" actId="478"/>
        <pc:sldMkLst>
          <pc:docMk/>
          <pc:sldMk cId="3182566844" sldId="275"/>
        </pc:sldMkLst>
        <pc:spChg chg="mod">
          <ac:chgData name="Jisa Mary Pius" userId="2f47d21b-7c60-4d52-8922-feb991f7aa00" providerId="ADAL" clId="{4D04A1D0-CC54-4B38-B968-42D07056F9BE}" dt="2024-03-19T00:56:42.385" v="763" actId="113"/>
          <ac:spMkLst>
            <pc:docMk/>
            <pc:sldMk cId="3182566844" sldId="275"/>
            <ac:spMk id="2" creationId="{CF411269-183E-91CF-9A22-0E5CE59375D7}"/>
          </ac:spMkLst>
        </pc:spChg>
        <pc:spChg chg="del">
          <ac:chgData name="Jisa Mary Pius" userId="2f47d21b-7c60-4d52-8922-feb991f7aa00" providerId="ADAL" clId="{4D04A1D0-CC54-4B38-B968-42D07056F9BE}" dt="2024-03-19T01:05:48.561" v="764" actId="478"/>
          <ac:spMkLst>
            <pc:docMk/>
            <pc:sldMk cId="3182566844" sldId="275"/>
            <ac:spMk id="3" creationId="{443D8557-3D89-A4E9-C3CC-B2AEF5F7E835}"/>
          </ac:spMkLst>
        </pc:spChg>
      </pc:sldChg>
      <pc:sldChg chg="addSp delSp modSp new mod setBg">
        <pc:chgData name="Jisa Mary Pius" userId="2f47d21b-7c60-4d52-8922-feb991f7aa00" providerId="ADAL" clId="{4D04A1D0-CC54-4B38-B968-42D07056F9BE}" dt="2024-03-19T00:38:28.048" v="457" actId="404"/>
        <pc:sldMkLst>
          <pc:docMk/>
          <pc:sldMk cId="3489201129" sldId="276"/>
        </pc:sldMkLst>
        <pc:spChg chg="del">
          <ac:chgData name="Jisa Mary Pius" userId="2f47d21b-7c60-4d52-8922-feb991f7aa00" providerId="ADAL" clId="{4D04A1D0-CC54-4B38-B968-42D07056F9BE}" dt="2024-03-19T00:19:25.081" v="61" actId="478"/>
          <ac:spMkLst>
            <pc:docMk/>
            <pc:sldMk cId="3489201129" sldId="276"/>
            <ac:spMk id="2" creationId="{311CA42F-8D8F-0EBE-8303-E63FD4504BD1}"/>
          </ac:spMkLst>
        </pc:spChg>
        <pc:spChg chg="del">
          <ac:chgData name="Jisa Mary Pius" userId="2f47d21b-7c60-4d52-8922-feb991f7aa00" providerId="ADAL" clId="{4D04A1D0-CC54-4B38-B968-42D07056F9BE}" dt="2024-03-19T00:19:27.066" v="62" actId="478"/>
          <ac:spMkLst>
            <pc:docMk/>
            <pc:sldMk cId="3489201129" sldId="276"/>
            <ac:spMk id="3" creationId="{3EDD54A3-D610-4C48-AD9F-3772710E493B}"/>
          </ac:spMkLst>
        </pc:spChg>
        <pc:spChg chg="add">
          <ac:chgData name="Jisa Mary Pius" userId="2f47d21b-7c60-4d52-8922-feb991f7aa00" providerId="ADAL" clId="{4D04A1D0-CC54-4B38-B968-42D07056F9BE}" dt="2024-03-19T00:20:39.876" v="84" actId="26606"/>
          <ac:spMkLst>
            <pc:docMk/>
            <pc:sldMk cId="3489201129" sldId="276"/>
            <ac:spMk id="13" creationId="{262ABC4B-37D8-4218-BDD8-6DF6A00C0C80}"/>
          </ac:spMkLst>
        </pc:spChg>
        <pc:spChg chg="add mod">
          <ac:chgData name="Jisa Mary Pius" userId="2f47d21b-7c60-4d52-8922-feb991f7aa00" providerId="ADAL" clId="{4D04A1D0-CC54-4B38-B968-42D07056F9BE}" dt="2024-03-19T00:24:45.589" v="125" actId="1076"/>
          <ac:spMkLst>
            <pc:docMk/>
            <pc:sldMk cId="3489201129" sldId="276"/>
            <ac:spMk id="14" creationId="{0EF171A9-2ED9-61D9-3AEC-DBABB8718DD2}"/>
          </ac:spMkLst>
        </pc:spChg>
        <pc:spChg chg="add mod">
          <ac:chgData name="Jisa Mary Pius" userId="2f47d21b-7c60-4d52-8922-feb991f7aa00" providerId="ADAL" clId="{4D04A1D0-CC54-4B38-B968-42D07056F9BE}" dt="2024-03-19T00:24:23.347" v="118" actId="1076"/>
          <ac:spMkLst>
            <pc:docMk/>
            <pc:sldMk cId="3489201129" sldId="276"/>
            <ac:spMk id="15" creationId="{3C23DA9C-BBCC-5A6B-BC11-6C0DD322D6E9}"/>
          </ac:spMkLst>
        </pc:spChg>
        <pc:spChg chg="add del">
          <ac:chgData name="Jisa Mary Pius" userId="2f47d21b-7c60-4d52-8922-feb991f7aa00" providerId="ADAL" clId="{4D04A1D0-CC54-4B38-B968-42D07056F9BE}" dt="2024-03-19T00:20:20.277" v="81" actId="26606"/>
          <ac:spMkLst>
            <pc:docMk/>
            <pc:sldMk cId="3489201129" sldId="276"/>
            <ac:spMk id="20" creationId="{FABB624F-BF77-4AE1-B71D-2D681D4731B8}"/>
          </ac:spMkLst>
        </pc:spChg>
        <pc:spChg chg="add mod">
          <ac:chgData name="Jisa Mary Pius" userId="2f47d21b-7c60-4d52-8922-feb991f7aa00" providerId="ADAL" clId="{4D04A1D0-CC54-4B38-B968-42D07056F9BE}" dt="2024-03-19T00:25:02.442" v="129" actId="1076"/>
          <ac:spMkLst>
            <pc:docMk/>
            <pc:sldMk cId="3489201129" sldId="276"/>
            <ac:spMk id="21" creationId="{731D62B9-A6E4-02DD-7B02-743822D6568A}"/>
          </ac:spMkLst>
        </pc:spChg>
        <pc:spChg chg="add del">
          <ac:chgData name="Jisa Mary Pius" userId="2f47d21b-7c60-4d52-8922-feb991f7aa00" providerId="ADAL" clId="{4D04A1D0-CC54-4B38-B968-42D07056F9BE}" dt="2024-03-19T00:25:24.837" v="133" actId="478"/>
          <ac:spMkLst>
            <pc:docMk/>
            <pc:sldMk cId="3489201129" sldId="276"/>
            <ac:spMk id="22" creationId="{99F75F91-76BB-2954-AA05-2D130B5F5032}"/>
          </ac:spMkLst>
        </pc:spChg>
        <pc:spChg chg="add mod">
          <ac:chgData name="Jisa Mary Pius" userId="2f47d21b-7c60-4d52-8922-feb991f7aa00" providerId="ADAL" clId="{4D04A1D0-CC54-4B38-B968-42D07056F9BE}" dt="2024-03-19T00:29:24.921" v="264" actId="1076"/>
          <ac:spMkLst>
            <pc:docMk/>
            <pc:sldMk cId="3489201129" sldId="276"/>
            <ac:spMk id="23" creationId="{99689718-87D5-F2FA-5E4E-8AAEA8FAA764}"/>
          </ac:spMkLst>
        </pc:spChg>
        <pc:spChg chg="add mod">
          <ac:chgData name="Jisa Mary Pius" userId="2f47d21b-7c60-4d52-8922-feb991f7aa00" providerId="ADAL" clId="{4D04A1D0-CC54-4B38-B968-42D07056F9BE}" dt="2024-03-19T00:37:05.013" v="440" actId="113"/>
          <ac:spMkLst>
            <pc:docMk/>
            <pc:sldMk cId="3489201129" sldId="276"/>
            <ac:spMk id="24" creationId="{1941BF9C-9923-6ADB-2AA8-B45BB8611791}"/>
          </ac:spMkLst>
        </pc:spChg>
        <pc:spChg chg="add mod">
          <ac:chgData name="Jisa Mary Pius" userId="2f47d21b-7c60-4d52-8922-feb991f7aa00" providerId="ADAL" clId="{4D04A1D0-CC54-4B38-B968-42D07056F9BE}" dt="2024-03-19T00:37:34.447" v="447" actId="688"/>
          <ac:spMkLst>
            <pc:docMk/>
            <pc:sldMk cId="3489201129" sldId="276"/>
            <ac:spMk id="25" creationId="{F4DDA215-DC6C-A1DF-C9AE-4B3791E2A85D}"/>
          </ac:spMkLst>
        </pc:spChg>
        <pc:spChg chg="add mod">
          <ac:chgData name="Jisa Mary Pius" userId="2f47d21b-7c60-4d52-8922-feb991f7aa00" providerId="ADAL" clId="{4D04A1D0-CC54-4B38-B968-42D07056F9BE}" dt="2024-03-19T00:37:16.431" v="442" actId="1076"/>
          <ac:spMkLst>
            <pc:docMk/>
            <pc:sldMk cId="3489201129" sldId="276"/>
            <ac:spMk id="26" creationId="{A0EF6B26-8670-CF2D-3264-F078CADD0DC2}"/>
          </ac:spMkLst>
        </pc:spChg>
        <pc:spChg chg="add mod">
          <ac:chgData name="Jisa Mary Pius" userId="2f47d21b-7c60-4d52-8922-feb991f7aa00" providerId="ADAL" clId="{4D04A1D0-CC54-4B38-B968-42D07056F9BE}" dt="2024-03-19T00:32:53.483" v="332" actId="1582"/>
          <ac:spMkLst>
            <pc:docMk/>
            <pc:sldMk cId="3489201129" sldId="276"/>
            <ac:spMk id="27" creationId="{DB5A4D7C-386C-A089-6F42-A900135F38FF}"/>
          </ac:spMkLst>
        </pc:spChg>
        <pc:spChg chg="add mod">
          <ac:chgData name="Jisa Mary Pius" userId="2f47d21b-7c60-4d52-8922-feb991f7aa00" providerId="ADAL" clId="{4D04A1D0-CC54-4B38-B968-42D07056F9BE}" dt="2024-03-19T00:38:28.048" v="457" actId="404"/>
          <ac:spMkLst>
            <pc:docMk/>
            <pc:sldMk cId="3489201129" sldId="276"/>
            <ac:spMk id="28" creationId="{7A13C357-5E5B-3C14-F9BD-71EEEAD43164}"/>
          </ac:spMkLst>
        </pc:spChg>
        <pc:picChg chg="add del mod">
          <ac:chgData name="Jisa Mary Pius" userId="2f47d21b-7c60-4d52-8922-feb991f7aa00" providerId="ADAL" clId="{4D04A1D0-CC54-4B38-B968-42D07056F9BE}" dt="2024-03-19T00:20:00.316" v="72" actId="478"/>
          <ac:picMkLst>
            <pc:docMk/>
            <pc:sldMk cId="3489201129" sldId="276"/>
            <ac:picMk id="5" creationId="{B4397C1E-F514-BF39-F8F8-5310A7DDE3BF}"/>
          </ac:picMkLst>
        </pc:picChg>
        <pc:picChg chg="add mod ord">
          <ac:chgData name="Jisa Mary Pius" userId="2f47d21b-7c60-4d52-8922-feb991f7aa00" providerId="ADAL" clId="{4D04A1D0-CC54-4B38-B968-42D07056F9BE}" dt="2024-03-19T00:24:40.308" v="123" actId="1076"/>
          <ac:picMkLst>
            <pc:docMk/>
            <pc:sldMk cId="3489201129" sldId="276"/>
            <ac:picMk id="7" creationId="{51202605-3BB1-59C7-9B31-687CFF79B38E}"/>
          </ac:picMkLst>
        </pc:picChg>
        <pc:picChg chg="add mod ord">
          <ac:chgData name="Jisa Mary Pius" userId="2f47d21b-7c60-4d52-8922-feb991f7aa00" providerId="ADAL" clId="{4D04A1D0-CC54-4B38-B968-42D07056F9BE}" dt="2024-03-19T00:37:28.366" v="446" actId="1076"/>
          <ac:picMkLst>
            <pc:docMk/>
            <pc:sldMk cId="3489201129" sldId="276"/>
            <ac:picMk id="9" creationId="{126AC158-0000-B9A6-A0DF-E204B3B6AE59}"/>
          </ac:picMkLst>
        </pc:picChg>
        <pc:picChg chg="add mod">
          <ac:chgData name="Jisa Mary Pius" userId="2f47d21b-7c60-4d52-8922-feb991f7aa00" providerId="ADAL" clId="{4D04A1D0-CC54-4B38-B968-42D07056F9BE}" dt="2024-03-19T00:25:18.708" v="131" actId="1076"/>
          <ac:picMkLst>
            <pc:docMk/>
            <pc:sldMk cId="3489201129" sldId="276"/>
            <ac:picMk id="11" creationId="{0F75B4A1-B492-D9D1-F403-DC1F7FA843E0}"/>
          </ac:picMkLst>
        </pc:picChg>
        <pc:cxnChg chg="add mod">
          <ac:chgData name="Jisa Mary Pius" userId="2f47d21b-7c60-4d52-8922-feb991f7aa00" providerId="ADAL" clId="{4D04A1D0-CC54-4B38-B968-42D07056F9BE}" dt="2024-03-19T00:24:17.205" v="117" actId="14100"/>
          <ac:cxnSpMkLst>
            <pc:docMk/>
            <pc:sldMk cId="3489201129" sldId="276"/>
            <ac:cxnSpMk id="12" creationId="{54EE01C0-AC00-57D0-2031-61C5CAC1385C}"/>
          </ac:cxnSpMkLst>
        </pc:cxnChg>
        <pc:cxnChg chg="add del">
          <ac:chgData name="Jisa Mary Pius" userId="2f47d21b-7c60-4d52-8922-feb991f7aa00" providerId="ADAL" clId="{4D04A1D0-CC54-4B38-B968-42D07056F9BE}" dt="2024-03-19T00:20:18.024" v="79" actId="26606"/>
          <ac:cxnSpMkLst>
            <pc:docMk/>
            <pc:sldMk cId="3489201129" sldId="276"/>
            <ac:cxnSpMk id="16" creationId="{DCD67800-37AC-4E14-89B0-F79DCB3FB86D}"/>
          </ac:cxnSpMkLst>
        </pc:cxnChg>
        <pc:cxnChg chg="add del">
          <ac:chgData name="Jisa Mary Pius" userId="2f47d21b-7c60-4d52-8922-feb991f7aa00" providerId="ADAL" clId="{4D04A1D0-CC54-4B38-B968-42D07056F9BE}" dt="2024-03-19T00:20:18.024" v="79" actId="26606"/>
          <ac:cxnSpMkLst>
            <pc:docMk/>
            <pc:sldMk cId="3489201129" sldId="276"/>
            <ac:cxnSpMk id="18" creationId="{20F1788F-A5AE-4188-8274-F7F2E3833ECD}"/>
          </ac:cxnSpMkLst>
        </pc:cxnChg>
        <pc:cxnChg chg="add mod">
          <ac:chgData name="Jisa Mary Pius" userId="2f47d21b-7c60-4d52-8922-feb991f7aa00" providerId="ADAL" clId="{4D04A1D0-CC54-4B38-B968-42D07056F9BE}" dt="2024-03-19T00:24:28.811" v="120" actId="1076"/>
          <ac:cxnSpMkLst>
            <pc:docMk/>
            <pc:sldMk cId="3489201129" sldId="276"/>
            <ac:cxnSpMk id="19" creationId="{F466B32C-E0CE-9574-E3D2-50D2700026CD}"/>
          </ac:cxnSpMkLst>
        </pc:cxnChg>
      </pc:sldChg>
      <pc:sldChg chg="addSp delSp modSp new mod setBg">
        <pc:chgData name="Jisa Mary Pius" userId="2f47d21b-7c60-4d52-8922-feb991f7aa00" providerId="ADAL" clId="{4D04A1D0-CC54-4B38-B968-42D07056F9BE}" dt="2024-03-19T00:55:13.630" v="754" actId="1076"/>
        <pc:sldMkLst>
          <pc:docMk/>
          <pc:sldMk cId="997418228" sldId="277"/>
        </pc:sldMkLst>
        <pc:spChg chg="add mod">
          <ac:chgData name="Jisa Mary Pius" userId="2f47d21b-7c60-4d52-8922-feb991f7aa00" providerId="ADAL" clId="{4D04A1D0-CC54-4B38-B968-42D07056F9BE}" dt="2024-03-19T00:44:02.363" v="491"/>
          <ac:spMkLst>
            <pc:docMk/>
            <pc:sldMk cId="997418228" sldId="277"/>
            <ac:spMk id="10" creationId="{B56BD1F4-CE4C-1D67-943F-1755849F7247}"/>
          </ac:spMkLst>
        </pc:spChg>
        <pc:spChg chg="add mod">
          <ac:chgData name="Jisa Mary Pius" userId="2f47d21b-7c60-4d52-8922-feb991f7aa00" providerId="ADAL" clId="{4D04A1D0-CC54-4B38-B968-42D07056F9BE}" dt="2024-03-19T00:45:13.278" v="507" actId="1076"/>
          <ac:spMkLst>
            <pc:docMk/>
            <pc:sldMk cId="997418228" sldId="277"/>
            <ac:spMk id="12" creationId="{9F27B4D7-24BB-0699-583B-40189F5010CF}"/>
          </ac:spMkLst>
        </pc:spChg>
        <pc:spChg chg="add mod">
          <ac:chgData name="Jisa Mary Pius" userId="2f47d21b-7c60-4d52-8922-feb991f7aa00" providerId="ADAL" clId="{4D04A1D0-CC54-4B38-B968-42D07056F9BE}" dt="2024-03-19T00:48:38.553" v="570" actId="403"/>
          <ac:spMkLst>
            <pc:docMk/>
            <pc:sldMk cId="997418228" sldId="277"/>
            <ac:spMk id="14" creationId="{D53ACFD6-0F4A-D6EF-472B-BBF060DA665F}"/>
          </ac:spMkLst>
        </pc:spChg>
        <pc:spChg chg="add mod">
          <ac:chgData name="Jisa Mary Pius" userId="2f47d21b-7c60-4d52-8922-feb991f7aa00" providerId="ADAL" clId="{4D04A1D0-CC54-4B38-B968-42D07056F9BE}" dt="2024-03-19T00:54:11.506" v="747" actId="14100"/>
          <ac:spMkLst>
            <pc:docMk/>
            <pc:sldMk cId="997418228" sldId="277"/>
            <ac:spMk id="15" creationId="{B5F4E15F-D9C0-7F52-86B8-3B0989352970}"/>
          </ac:spMkLst>
        </pc:spChg>
        <pc:spChg chg="add mod">
          <ac:chgData name="Jisa Mary Pius" userId="2f47d21b-7c60-4d52-8922-feb991f7aa00" providerId="ADAL" clId="{4D04A1D0-CC54-4B38-B968-42D07056F9BE}" dt="2024-03-19T00:53:50.418" v="744" actId="1076"/>
          <ac:spMkLst>
            <pc:docMk/>
            <pc:sldMk cId="997418228" sldId="277"/>
            <ac:spMk id="16" creationId="{476409BD-9C30-4BB7-3DAB-EA58D0C17E7D}"/>
          </ac:spMkLst>
        </pc:spChg>
        <pc:spChg chg="add mod">
          <ac:chgData name="Jisa Mary Pius" userId="2f47d21b-7c60-4d52-8922-feb991f7aa00" providerId="ADAL" clId="{4D04A1D0-CC54-4B38-B968-42D07056F9BE}" dt="2024-03-19T00:51:33.446" v="635" actId="1076"/>
          <ac:spMkLst>
            <pc:docMk/>
            <pc:sldMk cId="997418228" sldId="277"/>
            <ac:spMk id="17" creationId="{E77F8C47-8F14-B548-EA34-CA8D3B0FAEFC}"/>
          </ac:spMkLst>
        </pc:spChg>
        <pc:spChg chg="add mod">
          <ac:chgData name="Jisa Mary Pius" userId="2f47d21b-7c60-4d52-8922-feb991f7aa00" providerId="ADAL" clId="{4D04A1D0-CC54-4B38-B968-42D07056F9BE}" dt="2024-03-19T00:54:02.083" v="746" actId="1076"/>
          <ac:spMkLst>
            <pc:docMk/>
            <pc:sldMk cId="997418228" sldId="277"/>
            <ac:spMk id="18" creationId="{0DF1379C-18BB-DE02-57A9-95672FF730BE}"/>
          </ac:spMkLst>
        </pc:spChg>
        <pc:picChg chg="add del mod">
          <ac:chgData name="Jisa Mary Pius" userId="2f47d21b-7c60-4d52-8922-feb991f7aa00" providerId="ADAL" clId="{4D04A1D0-CC54-4B38-B968-42D07056F9BE}" dt="2024-03-19T00:39:47.223" v="467" actId="478"/>
          <ac:picMkLst>
            <pc:docMk/>
            <pc:sldMk cId="997418228" sldId="277"/>
            <ac:picMk id="3" creationId="{C340021F-29E3-5A0D-01F1-369EE1719BED}"/>
          </ac:picMkLst>
        </pc:picChg>
        <pc:picChg chg="add mod ord">
          <ac:chgData name="Jisa Mary Pius" userId="2f47d21b-7c60-4d52-8922-feb991f7aa00" providerId="ADAL" clId="{4D04A1D0-CC54-4B38-B968-42D07056F9BE}" dt="2024-03-19T00:53:42.899" v="742" actId="14100"/>
          <ac:picMkLst>
            <pc:docMk/>
            <pc:sldMk cId="997418228" sldId="277"/>
            <ac:picMk id="5" creationId="{B8055F85-79D9-13DC-4452-D625B327041B}"/>
          </ac:picMkLst>
        </pc:picChg>
        <pc:picChg chg="add mod">
          <ac:chgData name="Jisa Mary Pius" userId="2f47d21b-7c60-4d52-8922-feb991f7aa00" providerId="ADAL" clId="{4D04A1D0-CC54-4B38-B968-42D07056F9BE}" dt="2024-03-19T00:54:23.351" v="748" actId="1076"/>
          <ac:picMkLst>
            <pc:docMk/>
            <pc:sldMk cId="997418228" sldId="277"/>
            <ac:picMk id="7" creationId="{B50615A8-DC9D-A85E-27A5-3BCF843A1191}"/>
          </ac:picMkLst>
        </pc:picChg>
        <pc:picChg chg="add mod">
          <ac:chgData name="Jisa Mary Pius" userId="2f47d21b-7c60-4d52-8922-feb991f7aa00" providerId="ADAL" clId="{4D04A1D0-CC54-4B38-B968-42D07056F9BE}" dt="2024-03-19T00:55:13.630" v="754" actId="1076"/>
          <ac:picMkLst>
            <pc:docMk/>
            <pc:sldMk cId="997418228" sldId="277"/>
            <ac:picMk id="8" creationId="{1913365B-69A2-5716-67AF-E674E26CDB2A}"/>
          </ac:picMkLst>
        </pc:picChg>
        <pc:picChg chg="add mod">
          <ac:chgData name="Jisa Mary Pius" userId="2f47d21b-7c60-4d52-8922-feb991f7aa00" providerId="ADAL" clId="{4D04A1D0-CC54-4B38-B968-42D07056F9BE}" dt="2024-03-19T00:44:48.107" v="499" actId="571"/>
          <ac:picMkLst>
            <pc:docMk/>
            <pc:sldMk cId="997418228" sldId="277"/>
            <ac:picMk id="13" creationId="{06A7AC36-3FF4-0140-6068-1CC26ED97488}"/>
          </ac:picMkLst>
        </pc:picChg>
        <pc:cxnChg chg="add mod">
          <ac:chgData name="Jisa Mary Pius" userId="2f47d21b-7c60-4d52-8922-feb991f7aa00" providerId="ADAL" clId="{4D04A1D0-CC54-4B38-B968-42D07056F9BE}" dt="2024-03-19T00:43:57.684" v="490"/>
          <ac:cxnSpMkLst>
            <pc:docMk/>
            <pc:sldMk cId="997418228" sldId="277"/>
            <ac:cxnSpMk id="9" creationId="{FBAAFF00-9F32-A2E0-09B8-08AEEB6E3DEF}"/>
          </ac:cxnSpMkLst>
        </pc:cxnChg>
        <pc:cxnChg chg="add mod">
          <ac:chgData name="Jisa Mary Pius" userId="2f47d21b-7c60-4d52-8922-feb991f7aa00" providerId="ADAL" clId="{4D04A1D0-CC54-4B38-B968-42D07056F9BE}" dt="2024-03-19T00:44:07.066" v="492"/>
          <ac:cxnSpMkLst>
            <pc:docMk/>
            <pc:sldMk cId="997418228" sldId="277"/>
            <ac:cxnSpMk id="11" creationId="{555BF22C-9772-564F-0131-57E40B3193B4}"/>
          </ac:cxnSpMkLst>
        </pc:cxnChg>
      </pc:sldChg>
      <pc:sldChg chg="addSp delSp add del setBg delDesignElem">
        <pc:chgData name="Jisa Mary Pius" userId="2f47d21b-7c60-4d52-8922-feb991f7aa00" providerId="ADAL" clId="{4D04A1D0-CC54-4B38-B968-42D07056F9BE}" dt="2024-03-19T00:24:01.316" v="112"/>
        <pc:sldMkLst>
          <pc:docMk/>
          <pc:sldMk cId="4235073870" sldId="277"/>
        </pc:sldMkLst>
        <pc:spChg chg="add del">
          <ac:chgData name="Jisa Mary Pius" userId="2f47d21b-7c60-4d52-8922-feb991f7aa00" providerId="ADAL" clId="{4D04A1D0-CC54-4B38-B968-42D07056F9BE}" dt="2024-03-19T00:24:01.316" v="112"/>
          <ac:spMkLst>
            <pc:docMk/>
            <pc:sldMk cId="4235073870" sldId="277"/>
            <ac:spMk id="13" creationId="{262ABC4B-37D8-4218-BDD8-6DF6A00C0C80}"/>
          </ac:spMkLst>
        </pc:spChg>
      </pc:sldChg>
    </pc:docChg>
  </pc:docChgLst>
  <pc:docChgLst>
    <pc:chgData name="Fatima Khan" userId="S::fkhan346@uwo.ca::ebbc515d-1780-4a09-9394-594b34cd8fd1" providerId="AD" clId="Web-{691D1ED2-0302-46AD-A541-CE1B8BB66C1B}"/>
    <pc:docChg chg="addSld delSld modSection">
      <pc:chgData name="Fatima Khan" userId="S::fkhan346@uwo.ca::ebbc515d-1780-4a09-9394-594b34cd8fd1" providerId="AD" clId="Web-{691D1ED2-0302-46AD-A541-CE1B8BB66C1B}" dt="2024-03-18T20:51:41.173" v="1"/>
      <pc:docMkLst>
        <pc:docMk/>
      </pc:docMkLst>
      <pc:sldChg chg="add del replId">
        <pc:chgData name="Fatima Khan" userId="S::fkhan346@uwo.ca::ebbc515d-1780-4a09-9394-594b34cd8fd1" providerId="AD" clId="Web-{691D1ED2-0302-46AD-A541-CE1B8BB66C1B}" dt="2024-03-18T20:51:41.173" v="1"/>
        <pc:sldMkLst>
          <pc:docMk/>
          <pc:sldMk cId="2698375574" sldId="274"/>
        </pc:sldMkLst>
      </pc:sldChg>
    </pc:docChg>
  </pc:docChgLst>
  <pc:docChgLst>
    <pc:chgData name="Jisa Mary Pius" userId="S::jpius2@uwo.ca::2f47d21b-7c60-4d52-8922-feb991f7aa00" providerId="AD" clId="Web-{8D58B33F-9E8E-490B-818F-97476B5CFAEC}"/>
    <pc:docChg chg="addSld modSld modSection">
      <pc:chgData name="Jisa Mary Pius" userId="S::jpius2@uwo.ca::2f47d21b-7c60-4d52-8922-feb991f7aa00" providerId="AD" clId="Web-{8D58B33F-9E8E-490B-818F-97476B5CFAEC}" dt="2024-03-19T00:02:50.864" v="59"/>
      <pc:docMkLst>
        <pc:docMk/>
      </pc:docMkLst>
      <pc:sldChg chg="addSp delSp modSp mod setClrOvrMap">
        <pc:chgData name="Jisa Mary Pius" userId="S::jpius2@uwo.ca::2f47d21b-7c60-4d52-8922-feb991f7aa00" providerId="AD" clId="Web-{8D58B33F-9E8E-490B-818F-97476B5CFAEC}" dt="2024-03-19T00:02:50.864" v="59"/>
        <pc:sldMkLst>
          <pc:docMk/>
          <pc:sldMk cId="109857222" sldId="256"/>
        </pc:sldMkLst>
        <pc:spChg chg="mod">
          <ac:chgData name="Jisa Mary Pius" userId="S::jpius2@uwo.ca::2f47d21b-7c60-4d52-8922-feb991f7aa00" providerId="AD" clId="Web-{8D58B33F-9E8E-490B-818F-97476B5CFAEC}" dt="2024-03-19T00:02:50.864" v="59"/>
          <ac:spMkLst>
            <pc:docMk/>
            <pc:sldMk cId="109857222" sldId="256"/>
            <ac:spMk id="2" creationId="{00000000-0000-0000-0000-000000000000}"/>
          </ac:spMkLst>
        </pc:spChg>
        <pc:spChg chg="mod">
          <ac:chgData name="Jisa Mary Pius" userId="S::jpius2@uwo.ca::2f47d21b-7c60-4d52-8922-feb991f7aa00" providerId="AD" clId="Web-{8D58B33F-9E8E-490B-818F-97476B5CFAEC}" dt="2024-03-19T00:02:50.864" v="59"/>
          <ac:spMkLst>
            <pc:docMk/>
            <pc:sldMk cId="109857222" sldId="256"/>
            <ac:spMk id="3" creationId="{00000000-0000-0000-0000-000000000000}"/>
          </ac:spMkLst>
        </pc:spChg>
        <pc:spChg chg="del">
          <ac:chgData name="Jisa Mary Pius" userId="S::jpius2@uwo.ca::2f47d21b-7c60-4d52-8922-feb991f7aa00" providerId="AD" clId="Web-{8D58B33F-9E8E-490B-818F-97476B5CFAEC}" dt="2024-03-19T00:02:50.864" v="59"/>
          <ac:spMkLst>
            <pc:docMk/>
            <pc:sldMk cId="109857222" sldId="256"/>
            <ac:spMk id="8" creationId="{FFD48BC7-DC40-47DE-87EE-9F4B6ECB9ABB}"/>
          </ac:spMkLst>
        </pc:spChg>
        <pc:spChg chg="del">
          <ac:chgData name="Jisa Mary Pius" userId="S::jpius2@uwo.ca::2f47d21b-7c60-4d52-8922-feb991f7aa00" providerId="AD" clId="Web-{8D58B33F-9E8E-490B-818F-97476B5CFAEC}" dt="2024-03-19T00:02:50.864" v="59"/>
          <ac:spMkLst>
            <pc:docMk/>
            <pc:sldMk cId="109857222" sldId="256"/>
            <ac:spMk id="10" creationId="{E502BBC7-2C76-46F3-BC24-5985BC13DB88}"/>
          </ac:spMkLst>
        </pc:spChg>
        <pc:spChg chg="del">
          <ac:chgData name="Jisa Mary Pius" userId="S::jpius2@uwo.ca::2f47d21b-7c60-4d52-8922-feb991f7aa00" providerId="AD" clId="Web-{8D58B33F-9E8E-490B-818F-97476B5CFAEC}" dt="2024-03-19T00:02:50.864" v="59"/>
          <ac:spMkLst>
            <pc:docMk/>
            <pc:sldMk cId="109857222" sldId="256"/>
            <ac:spMk id="12" creationId="{C7F28D52-2A5F-4D23-81AE-7CB8B591C7AF}"/>
          </ac:spMkLst>
        </pc:spChg>
        <pc:spChg chg="del">
          <ac:chgData name="Jisa Mary Pius" userId="S::jpius2@uwo.ca::2f47d21b-7c60-4d52-8922-feb991f7aa00" providerId="AD" clId="Web-{8D58B33F-9E8E-490B-818F-97476B5CFAEC}" dt="2024-03-19T00:02:50.864" v="59"/>
          <ac:spMkLst>
            <pc:docMk/>
            <pc:sldMk cId="109857222" sldId="256"/>
            <ac:spMk id="14" creationId="{3629484E-3792-4B3D-89AD-7C8A1ED0E0D4}"/>
          </ac:spMkLst>
        </pc:spChg>
        <pc:spChg chg="add">
          <ac:chgData name="Jisa Mary Pius" userId="S::jpius2@uwo.ca::2f47d21b-7c60-4d52-8922-feb991f7aa00" providerId="AD" clId="Web-{8D58B33F-9E8E-490B-818F-97476B5CFAEC}" dt="2024-03-19T00:02:50.864" v="59"/>
          <ac:spMkLst>
            <pc:docMk/>
            <pc:sldMk cId="109857222" sldId="256"/>
            <ac:spMk id="19" creationId="{E91DC736-0EF8-4F87-9146-EBF1D2EE4D3D}"/>
          </ac:spMkLst>
        </pc:spChg>
        <pc:spChg chg="add">
          <ac:chgData name="Jisa Mary Pius" userId="S::jpius2@uwo.ca::2f47d21b-7c60-4d52-8922-feb991f7aa00" providerId="AD" clId="Web-{8D58B33F-9E8E-490B-818F-97476B5CFAEC}" dt="2024-03-19T00:02:50.864" v="59"/>
          <ac:spMkLst>
            <pc:docMk/>
            <pc:sldMk cId="109857222" sldId="256"/>
            <ac:spMk id="21" creationId="{097CD68E-23E3-4007-8847-CD0944C4F7BE}"/>
          </ac:spMkLst>
        </pc:spChg>
        <pc:spChg chg="add">
          <ac:chgData name="Jisa Mary Pius" userId="S::jpius2@uwo.ca::2f47d21b-7c60-4d52-8922-feb991f7aa00" providerId="AD" clId="Web-{8D58B33F-9E8E-490B-818F-97476B5CFAEC}" dt="2024-03-19T00:02:50.864" v="59"/>
          <ac:spMkLst>
            <pc:docMk/>
            <pc:sldMk cId="109857222" sldId="256"/>
            <ac:spMk id="23" creationId="{AF2F604E-43BE-4DC3-B983-E071523364F8}"/>
          </ac:spMkLst>
        </pc:spChg>
        <pc:spChg chg="add">
          <ac:chgData name="Jisa Mary Pius" userId="S::jpius2@uwo.ca::2f47d21b-7c60-4d52-8922-feb991f7aa00" providerId="AD" clId="Web-{8D58B33F-9E8E-490B-818F-97476B5CFAEC}" dt="2024-03-19T00:02:50.864" v="59"/>
          <ac:spMkLst>
            <pc:docMk/>
            <pc:sldMk cId="109857222" sldId="256"/>
            <ac:spMk id="25" creationId="{08C9B587-E65E-4B52-B37C-ABEBB6E87928}"/>
          </ac:spMkLst>
        </pc:spChg>
        <pc:picChg chg="add mod ord">
          <ac:chgData name="Jisa Mary Pius" userId="S::jpius2@uwo.ca::2f47d21b-7c60-4d52-8922-feb991f7aa00" providerId="AD" clId="Web-{8D58B33F-9E8E-490B-818F-97476B5CFAEC}" dt="2024-03-19T00:02:50.864" v="59"/>
          <ac:picMkLst>
            <pc:docMk/>
            <pc:sldMk cId="109857222" sldId="256"/>
            <ac:picMk id="4" creationId="{303D3C50-C46E-10C3-BCEB-AA341D094DCC}"/>
          </ac:picMkLst>
        </pc:picChg>
      </pc:sldChg>
      <pc:sldChg chg="addSp delSp modSp">
        <pc:chgData name="Jisa Mary Pius" userId="S::jpius2@uwo.ca::2f47d21b-7c60-4d52-8922-feb991f7aa00" providerId="AD" clId="Web-{8D58B33F-9E8E-490B-818F-97476B5CFAEC}" dt="2024-03-18T23:59:12.439" v="20" actId="1076"/>
        <pc:sldMkLst>
          <pc:docMk/>
          <pc:sldMk cId="2895498382" sldId="265"/>
        </pc:sldMkLst>
        <pc:spChg chg="del mod">
          <ac:chgData name="Jisa Mary Pius" userId="S::jpius2@uwo.ca::2f47d21b-7c60-4d52-8922-feb991f7aa00" providerId="AD" clId="Web-{8D58B33F-9E8E-490B-818F-97476B5CFAEC}" dt="2024-03-18T23:54:51.291" v="3"/>
          <ac:spMkLst>
            <pc:docMk/>
            <pc:sldMk cId="2895498382" sldId="265"/>
            <ac:spMk id="7" creationId="{770D49D2-E58A-1056-63D1-D6824E975E52}"/>
          </ac:spMkLst>
        </pc:spChg>
        <pc:picChg chg="add mod modCrop">
          <ac:chgData name="Jisa Mary Pius" userId="S::jpius2@uwo.ca::2f47d21b-7c60-4d52-8922-feb991f7aa00" providerId="AD" clId="Web-{8D58B33F-9E8E-490B-818F-97476B5CFAEC}" dt="2024-03-18T23:59:12.439" v="20" actId="1076"/>
          <ac:picMkLst>
            <pc:docMk/>
            <pc:sldMk cId="2895498382" sldId="265"/>
            <ac:picMk id="3" creationId="{D6E4BAFF-CABA-0FED-969C-6C4AE6F8C83F}"/>
          </ac:picMkLst>
        </pc:picChg>
        <pc:picChg chg="mod">
          <ac:chgData name="Jisa Mary Pius" userId="S::jpius2@uwo.ca::2f47d21b-7c60-4d52-8922-feb991f7aa00" providerId="AD" clId="Web-{8D58B33F-9E8E-490B-818F-97476B5CFAEC}" dt="2024-03-18T23:58:57.673" v="18"/>
          <ac:picMkLst>
            <pc:docMk/>
            <pc:sldMk cId="2895498382" sldId="265"/>
            <ac:picMk id="4" creationId="{68AA08BB-2BCC-46E9-E5D0-0C329B5C6D0E}"/>
          </ac:picMkLst>
        </pc:picChg>
      </pc:sldChg>
      <pc:sldChg chg="modSp new">
        <pc:chgData name="Jisa Mary Pius" userId="S::jpius2@uwo.ca::2f47d21b-7c60-4d52-8922-feb991f7aa00" providerId="AD" clId="Web-{8D58B33F-9E8E-490B-818F-97476B5CFAEC}" dt="2024-03-19T00:01:00.175" v="57" actId="20577"/>
        <pc:sldMkLst>
          <pc:docMk/>
          <pc:sldMk cId="3182566844" sldId="275"/>
        </pc:sldMkLst>
        <pc:spChg chg="mod">
          <ac:chgData name="Jisa Mary Pius" userId="S::jpius2@uwo.ca::2f47d21b-7c60-4d52-8922-feb991f7aa00" providerId="AD" clId="Web-{8D58B33F-9E8E-490B-818F-97476B5CFAEC}" dt="2024-03-19T00:01:00.175" v="57" actId="20577"/>
          <ac:spMkLst>
            <pc:docMk/>
            <pc:sldMk cId="3182566844" sldId="275"/>
            <ac:spMk id="2" creationId="{CF411269-183E-91CF-9A22-0E5CE59375D7}"/>
          </ac:spMkLst>
        </pc:spChg>
      </pc:sldChg>
    </pc:docChg>
  </pc:docChgLst>
  <pc:docChgLst>
    <pc:chgData name="Fatima Khan" userId="S::fkhan346@uwo.ca::ebbc515d-1780-4a09-9394-594b34cd8fd1" providerId="AD" clId="Web-{1FA13987-7777-48DD-8FE6-AFFA5C3C6C88}"/>
    <pc:docChg chg="modSld">
      <pc:chgData name="Fatima Khan" userId="S::fkhan346@uwo.ca::ebbc515d-1780-4a09-9394-594b34cd8fd1" providerId="AD" clId="Web-{1FA13987-7777-48DD-8FE6-AFFA5C3C6C88}" dt="2024-03-18T20:49:30.470" v="0"/>
      <pc:docMkLst>
        <pc:docMk/>
      </pc:docMkLst>
      <pc:sldChg chg="modNotes">
        <pc:chgData name="Fatima Khan" userId="S::fkhan346@uwo.ca::ebbc515d-1780-4a09-9394-594b34cd8fd1" providerId="AD" clId="Web-{1FA13987-7777-48DD-8FE6-AFFA5C3C6C88}" dt="2024-03-18T20:49:30.470" v="0"/>
        <pc:sldMkLst>
          <pc:docMk/>
          <pc:sldMk cId="247849488" sldId="272"/>
        </pc:sldMkLst>
      </pc:sldChg>
    </pc:docChg>
  </pc:docChgLst>
  <pc:docChgLst>
    <pc:chgData name="Fatima Khan" userId="S::fkhan346@uwo.ca::ebbc515d-1780-4a09-9394-594b34cd8fd1" providerId="AD" clId="Web-{8440E4E0-79A8-478B-B202-B12BFF5202C8}"/>
    <pc:docChg chg="modSld">
      <pc:chgData name="Fatima Khan" userId="S::fkhan346@uwo.ca::ebbc515d-1780-4a09-9394-594b34cd8fd1" providerId="AD" clId="Web-{8440E4E0-79A8-478B-B202-B12BFF5202C8}" dt="2024-03-18T05:01:31.316" v="32" actId="1076"/>
      <pc:docMkLst>
        <pc:docMk/>
      </pc:docMkLst>
      <pc:sldChg chg="addSp delSp modSp">
        <pc:chgData name="Fatima Khan" userId="S::fkhan346@uwo.ca::ebbc515d-1780-4a09-9394-594b34cd8fd1" providerId="AD" clId="Web-{8440E4E0-79A8-478B-B202-B12BFF5202C8}" dt="2024-03-18T05:01:31.316" v="32" actId="1076"/>
        <pc:sldMkLst>
          <pc:docMk/>
          <pc:sldMk cId="2733601800" sldId="257"/>
        </pc:sldMkLst>
        <pc:spChg chg="add del mod">
          <ac:chgData name="Fatima Khan" userId="S::fkhan346@uwo.ca::ebbc515d-1780-4a09-9394-594b34cd8fd1" providerId="AD" clId="Web-{8440E4E0-79A8-478B-B202-B12BFF5202C8}" dt="2024-03-18T04:57:39.907" v="5"/>
          <ac:spMkLst>
            <pc:docMk/>
            <pc:sldMk cId="2733601800" sldId="257"/>
            <ac:spMk id="4" creationId="{BB90DBEB-1F5E-74A9-F91E-EDB6539D4A12}"/>
          </ac:spMkLst>
        </pc:spChg>
        <pc:spChg chg="del">
          <ac:chgData name="Fatima Khan" userId="S::fkhan346@uwo.ca::ebbc515d-1780-4a09-9394-594b34cd8fd1" providerId="AD" clId="Web-{8440E4E0-79A8-478B-B202-B12BFF5202C8}" dt="2024-03-18T04:57:42.501" v="6"/>
          <ac:spMkLst>
            <pc:docMk/>
            <pc:sldMk cId="2733601800" sldId="257"/>
            <ac:spMk id="6" creationId="{D9497292-6849-C0F6-65F7-3611DE0D96B6}"/>
          </ac:spMkLst>
        </pc:spChg>
        <pc:spChg chg="del">
          <ac:chgData name="Fatima Khan" userId="S::fkhan346@uwo.ca::ebbc515d-1780-4a09-9394-594b34cd8fd1" providerId="AD" clId="Web-{8440E4E0-79A8-478B-B202-B12BFF5202C8}" dt="2024-03-18T04:59:01.986" v="14"/>
          <ac:spMkLst>
            <pc:docMk/>
            <pc:sldMk cId="2733601800" sldId="257"/>
            <ac:spMk id="7" creationId="{0CBDD13F-0D47-52E8-06CC-C956A58E4173}"/>
          </ac:spMkLst>
        </pc:spChg>
        <pc:picChg chg="add mod">
          <ac:chgData name="Fatima Khan" userId="S::fkhan346@uwo.ca::ebbc515d-1780-4a09-9394-594b34cd8fd1" providerId="AD" clId="Web-{8440E4E0-79A8-478B-B202-B12BFF5202C8}" dt="2024-03-18T04:57:50.751" v="8" actId="1076"/>
          <ac:picMkLst>
            <pc:docMk/>
            <pc:sldMk cId="2733601800" sldId="257"/>
            <ac:picMk id="3" creationId="{2F48E07A-D340-CDCB-A70A-A9530FEB2608}"/>
          </ac:picMkLst>
        </pc:picChg>
        <pc:picChg chg="add del mod">
          <ac:chgData name="Fatima Khan" userId="S::fkhan346@uwo.ca::ebbc515d-1780-4a09-9394-594b34cd8fd1" providerId="AD" clId="Web-{8440E4E0-79A8-478B-B202-B12BFF5202C8}" dt="2024-03-18T04:58:37.001" v="10"/>
          <ac:picMkLst>
            <pc:docMk/>
            <pc:sldMk cId="2733601800" sldId="257"/>
            <ac:picMk id="5" creationId="{D85627DB-46BC-6EC1-AFA0-75626C46C346}"/>
          </ac:picMkLst>
        </pc:picChg>
        <pc:picChg chg="add del mod">
          <ac:chgData name="Fatima Khan" userId="S::fkhan346@uwo.ca::ebbc515d-1780-4a09-9394-594b34cd8fd1" providerId="AD" clId="Web-{8440E4E0-79A8-478B-B202-B12BFF5202C8}" dt="2024-03-18T04:59:43.611" v="22"/>
          <ac:picMkLst>
            <pc:docMk/>
            <pc:sldMk cId="2733601800" sldId="257"/>
            <ac:picMk id="11" creationId="{7B097A2A-BB38-4EAF-8A7E-7B76B79BD5BA}"/>
          </ac:picMkLst>
        </pc:picChg>
        <pc:picChg chg="add del mod">
          <ac:chgData name="Fatima Khan" userId="S::fkhan346@uwo.ca::ebbc515d-1780-4a09-9394-594b34cd8fd1" providerId="AD" clId="Web-{8440E4E0-79A8-478B-B202-B12BFF5202C8}" dt="2024-03-18T04:59:33.861" v="20"/>
          <ac:picMkLst>
            <pc:docMk/>
            <pc:sldMk cId="2733601800" sldId="257"/>
            <ac:picMk id="12" creationId="{A9A996A9-7A8E-9505-B66E-ED8A410DA3C8}"/>
          </ac:picMkLst>
        </pc:picChg>
        <pc:picChg chg="add del mod">
          <ac:chgData name="Fatima Khan" userId="S::fkhan346@uwo.ca::ebbc515d-1780-4a09-9394-594b34cd8fd1" providerId="AD" clId="Web-{8440E4E0-79A8-478B-B202-B12BFF5202C8}" dt="2024-03-18T05:00:24.471" v="24"/>
          <ac:picMkLst>
            <pc:docMk/>
            <pc:sldMk cId="2733601800" sldId="257"/>
            <ac:picMk id="13" creationId="{0B81B872-0475-31EF-524E-8849492CAAFF}"/>
          </ac:picMkLst>
        </pc:picChg>
        <pc:picChg chg="add mod modCrop">
          <ac:chgData name="Fatima Khan" userId="S::fkhan346@uwo.ca::ebbc515d-1780-4a09-9394-594b34cd8fd1" providerId="AD" clId="Web-{8440E4E0-79A8-478B-B202-B12BFF5202C8}" dt="2024-03-18T05:01:31.316" v="32" actId="1076"/>
          <ac:picMkLst>
            <pc:docMk/>
            <pc:sldMk cId="2733601800" sldId="257"/>
            <ac:picMk id="14" creationId="{1F940450-5FF0-90DA-E756-88B6AD174FAB}"/>
          </ac:picMkLst>
        </pc:picChg>
      </pc:sldChg>
    </pc:docChg>
  </pc:docChgLst>
  <pc:docChgLst>
    <pc:chgData name="Fatima Khan" userId="S::fkhan346@uwo.ca::ebbc515d-1780-4a09-9394-594b34cd8fd1" providerId="AD" clId="Web-{3DC7A176-B8FB-482B-8EAA-23FBCB11C1D8}"/>
    <pc:docChg chg="addSld delSld modSld modSection">
      <pc:chgData name="Fatima Khan" userId="S::fkhan346@uwo.ca::ebbc515d-1780-4a09-9394-594b34cd8fd1" providerId="AD" clId="Web-{3DC7A176-B8FB-482B-8EAA-23FBCB11C1D8}" dt="2024-03-18T16:07:17.988" v="61" actId="14100"/>
      <pc:docMkLst>
        <pc:docMk/>
      </pc:docMkLst>
      <pc:sldChg chg="addSp delSp modSp">
        <pc:chgData name="Fatima Khan" userId="S::fkhan346@uwo.ca::ebbc515d-1780-4a09-9394-594b34cd8fd1" providerId="AD" clId="Web-{3DC7A176-B8FB-482B-8EAA-23FBCB11C1D8}" dt="2024-03-18T16:02:56.751" v="16" actId="1076"/>
        <pc:sldMkLst>
          <pc:docMk/>
          <pc:sldMk cId="2895498382" sldId="265"/>
        </pc:sldMkLst>
        <pc:spChg chg="mod">
          <ac:chgData name="Fatima Khan" userId="S::fkhan346@uwo.ca::ebbc515d-1780-4a09-9394-594b34cd8fd1" providerId="AD" clId="Web-{3DC7A176-B8FB-482B-8EAA-23FBCB11C1D8}" dt="2024-03-18T16:02:56.751" v="16" actId="1076"/>
          <ac:spMkLst>
            <pc:docMk/>
            <pc:sldMk cId="2895498382" sldId="265"/>
            <ac:spMk id="11" creationId="{FD5A018A-86F4-9D0D-0CA0-D5C42AA08B8A}"/>
          </ac:spMkLst>
        </pc:spChg>
        <pc:spChg chg="del">
          <ac:chgData name="Fatima Khan" userId="S::fkhan346@uwo.ca::ebbc515d-1780-4a09-9394-594b34cd8fd1" providerId="AD" clId="Web-{3DC7A176-B8FB-482B-8EAA-23FBCB11C1D8}" dt="2024-03-18T16:02:39.735" v="14"/>
          <ac:spMkLst>
            <pc:docMk/>
            <pc:sldMk cId="2895498382" sldId="265"/>
            <ac:spMk id="14" creationId="{B28C851A-2B90-F8A6-B961-D971EC4BBAF7}"/>
          </ac:spMkLst>
        </pc:spChg>
        <pc:picChg chg="add del mod">
          <ac:chgData name="Fatima Khan" userId="S::fkhan346@uwo.ca::ebbc515d-1780-4a09-9394-594b34cd8fd1" providerId="AD" clId="Web-{3DC7A176-B8FB-482B-8EAA-23FBCB11C1D8}" dt="2024-03-18T16:02:37.985" v="13"/>
          <ac:picMkLst>
            <pc:docMk/>
            <pc:sldMk cId="2895498382" sldId="265"/>
            <ac:picMk id="6" creationId="{716E575A-8D8A-DEEA-91A5-8C5EFDD3E6BB}"/>
          </ac:picMkLst>
        </pc:picChg>
        <pc:picChg chg="add mod modCrop">
          <ac:chgData name="Fatima Khan" userId="S::fkhan346@uwo.ca::ebbc515d-1780-4a09-9394-594b34cd8fd1" providerId="AD" clId="Web-{3DC7A176-B8FB-482B-8EAA-23FBCB11C1D8}" dt="2024-03-18T16:02:48.172" v="15" actId="1076"/>
          <ac:picMkLst>
            <pc:docMk/>
            <pc:sldMk cId="2895498382" sldId="265"/>
            <ac:picMk id="12" creationId="{FD5A92C5-90B9-1BC7-42C8-EA9587B81F11}"/>
          </ac:picMkLst>
        </pc:picChg>
      </pc:sldChg>
      <pc:sldChg chg="modSp">
        <pc:chgData name="Fatima Khan" userId="S::fkhan346@uwo.ca::ebbc515d-1780-4a09-9394-594b34cd8fd1" providerId="AD" clId="Web-{3DC7A176-B8FB-482B-8EAA-23FBCB11C1D8}" dt="2024-03-18T16:07:17.988" v="61" actId="14100"/>
        <pc:sldMkLst>
          <pc:docMk/>
          <pc:sldMk cId="198416725" sldId="266"/>
        </pc:sldMkLst>
        <pc:picChg chg="mod">
          <ac:chgData name="Fatima Khan" userId="S::fkhan346@uwo.ca::ebbc515d-1780-4a09-9394-594b34cd8fd1" providerId="AD" clId="Web-{3DC7A176-B8FB-482B-8EAA-23FBCB11C1D8}" dt="2024-03-18T16:07:17.988" v="61" actId="14100"/>
          <ac:picMkLst>
            <pc:docMk/>
            <pc:sldMk cId="198416725" sldId="266"/>
            <ac:picMk id="5" creationId="{9E7C6FF8-96E3-4BEF-D60E-EF5167157463}"/>
          </ac:picMkLst>
        </pc:picChg>
      </pc:sldChg>
      <pc:sldChg chg="addSp delSp modSp add replId">
        <pc:chgData name="Fatima Khan" userId="S::fkhan346@uwo.ca::ebbc515d-1780-4a09-9394-594b34cd8fd1" providerId="AD" clId="Web-{3DC7A176-B8FB-482B-8EAA-23FBCB11C1D8}" dt="2024-03-18T16:05:46.378" v="36" actId="1076"/>
        <pc:sldMkLst>
          <pc:docMk/>
          <pc:sldMk cId="786769400" sldId="271"/>
        </pc:sldMkLst>
        <pc:spChg chg="mod">
          <ac:chgData name="Fatima Khan" userId="S::fkhan346@uwo.ca::ebbc515d-1780-4a09-9394-594b34cd8fd1" providerId="AD" clId="Web-{3DC7A176-B8FB-482B-8EAA-23FBCB11C1D8}" dt="2024-03-18T16:05:46.378" v="36" actId="1076"/>
          <ac:spMkLst>
            <pc:docMk/>
            <pc:sldMk cId="786769400" sldId="271"/>
            <ac:spMk id="2" creationId="{D83D7903-6AD6-24C8-460D-5B5A4417E620}"/>
          </ac:spMkLst>
        </pc:spChg>
        <pc:picChg chg="add mod modCrop">
          <ac:chgData name="Fatima Khan" userId="S::fkhan346@uwo.ca::ebbc515d-1780-4a09-9394-594b34cd8fd1" providerId="AD" clId="Web-{3DC7A176-B8FB-482B-8EAA-23FBCB11C1D8}" dt="2024-03-18T16:05:34.878" v="35"/>
          <ac:picMkLst>
            <pc:docMk/>
            <pc:sldMk cId="786769400" sldId="271"/>
            <ac:picMk id="3" creationId="{A556FA54-4B9F-12F6-CAFC-C78C6D7D26ED}"/>
          </ac:picMkLst>
        </pc:picChg>
        <pc:picChg chg="del">
          <ac:chgData name="Fatima Khan" userId="S::fkhan346@uwo.ca::ebbc515d-1780-4a09-9394-594b34cd8fd1" providerId="AD" clId="Web-{3DC7A176-B8FB-482B-8EAA-23FBCB11C1D8}" dt="2024-03-18T16:04:00.970" v="20"/>
          <ac:picMkLst>
            <pc:docMk/>
            <pc:sldMk cId="786769400" sldId="271"/>
            <ac:picMk id="4" creationId="{52BA3322-BAA9-C3BF-63E0-71B1DC886493}"/>
          </ac:picMkLst>
        </pc:picChg>
      </pc:sldChg>
      <pc:sldChg chg="addSp delSp modSp add replId">
        <pc:chgData name="Fatima Khan" userId="S::fkhan346@uwo.ca::ebbc515d-1780-4a09-9394-594b34cd8fd1" providerId="AD" clId="Web-{3DC7A176-B8FB-482B-8EAA-23FBCB11C1D8}" dt="2024-03-18T16:07:10.723" v="60" actId="1076"/>
        <pc:sldMkLst>
          <pc:docMk/>
          <pc:sldMk cId="247849488" sldId="272"/>
        </pc:sldMkLst>
        <pc:spChg chg="mod">
          <ac:chgData name="Fatima Khan" userId="S::fkhan346@uwo.ca::ebbc515d-1780-4a09-9394-594b34cd8fd1" providerId="AD" clId="Web-{3DC7A176-B8FB-482B-8EAA-23FBCB11C1D8}" dt="2024-03-18T16:06:45.519" v="55" actId="1076"/>
          <ac:spMkLst>
            <pc:docMk/>
            <pc:sldMk cId="247849488" sldId="272"/>
            <ac:spMk id="2" creationId="{D83D7903-6AD6-24C8-460D-5B5A4417E620}"/>
          </ac:spMkLst>
        </pc:spChg>
        <pc:picChg chg="del">
          <ac:chgData name="Fatima Khan" userId="S::fkhan346@uwo.ca::ebbc515d-1780-4a09-9394-594b34cd8fd1" providerId="AD" clId="Web-{3DC7A176-B8FB-482B-8EAA-23FBCB11C1D8}" dt="2024-03-18T16:06:48.504" v="56"/>
          <ac:picMkLst>
            <pc:docMk/>
            <pc:sldMk cId="247849488" sldId="272"/>
            <ac:picMk id="3" creationId="{A556FA54-4B9F-12F6-CAFC-C78C6D7D26ED}"/>
          </ac:picMkLst>
        </pc:picChg>
        <pc:picChg chg="add mod modCrop">
          <ac:chgData name="Fatima Khan" userId="S::fkhan346@uwo.ca::ebbc515d-1780-4a09-9394-594b34cd8fd1" providerId="AD" clId="Web-{3DC7A176-B8FB-482B-8EAA-23FBCB11C1D8}" dt="2024-03-18T16:07:10.723" v="60" actId="1076"/>
          <ac:picMkLst>
            <pc:docMk/>
            <pc:sldMk cId="247849488" sldId="272"/>
            <ac:picMk id="4" creationId="{3723AF03-CF93-8592-2146-82F88BF0EA45}"/>
          </ac:picMkLst>
        </pc:picChg>
      </pc:sldChg>
      <pc:sldChg chg="add del replId">
        <pc:chgData name="Fatima Khan" userId="S::fkhan346@uwo.ca::ebbc515d-1780-4a09-9394-594b34cd8fd1" providerId="AD" clId="Web-{3DC7A176-B8FB-482B-8EAA-23FBCB11C1D8}" dt="2024-03-18T16:06:01.097" v="37"/>
        <pc:sldMkLst>
          <pc:docMk/>
          <pc:sldMk cId="2132396492" sldId="272"/>
        </pc:sldMkLst>
      </pc:sldChg>
    </pc:docChg>
  </pc:docChgLst>
  <pc:docChgLst>
    <pc:chgData name="Jisa Mary Pius" userId="2f47d21b-7c60-4d52-8922-feb991f7aa00" providerId="ADAL" clId="{4EA9A41C-F8E4-40AF-8AFF-79170207618D}"/>
    <pc:docChg chg="undo custSel modSld">
      <pc:chgData name="Jisa Mary Pius" userId="2f47d21b-7c60-4d52-8922-feb991f7aa00" providerId="ADAL" clId="{4EA9A41C-F8E4-40AF-8AFF-79170207618D}" dt="2024-03-18T02:35:02.843" v="152" actId="207"/>
      <pc:docMkLst>
        <pc:docMk/>
      </pc:docMkLst>
      <pc:sldChg chg="modSp mod">
        <pc:chgData name="Jisa Mary Pius" userId="2f47d21b-7c60-4d52-8922-feb991f7aa00" providerId="ADAL" clId="{4EA9A41C-F8E4-40AF-8AFF-79170207618D}" dt="2024-03-18T02:08:52.223" v="118" actId="2711"/>
        <pc:sldMkLst>
          <pc:docMk/>
          <pc:sldMk cId="109857222" sldId="256"/>
        </pc:sldMkLst>
        <pc:spChg chg="mod">
          <ac:chgData name="Jisa Mary Pius" userId="2f47d21b-7c60-4d52-8922-feb991f7aa00" providerId="ADAL" clId="{4EA9A41C-F8E4-40AF-8AFF-79170207618D}" dt="2024-03-18T02:08:52.223" v="118" actId="2711"/>
          <ac:spMkLst>
            <pc:docMk/>
            <pc:sldMk cId="109857222" sldId="256"/>
            <ac:spMk id="2" creationId="{00000000-0000-0000-0000-000000000000}"/>
          </ac:spMkLst>
        </pc:spChg>
      </pc:sldChg>
      <pc:sldChg chg="addSp delSp modSp mod">
        <pc:chgData name="Jisa Mary Pius" userId="2f47d21b-7c60-4d52-8922-feb991f7aa00" providerId="ADAL" clId="{4EA9A41C-F8E4-40AF-8AFF-79170207618D}" dt="2024-03-18T02:00:38.492" v="90" actId="2711"/>
        <pc:sldMkLst>
          <pc:docMk/>
          <pc:sldMk cId="2733601800" sldId="257"/>
        </pc:sldMkLst>
        <pc:spChg chg="mod">
          <ac:chgData name="Jisa Mary Pius" userId="2f47d21b-7c60-4d52-8922-feb991f7aa00" providerId="ADAL" clId="{4EA9A41C-F8E4-40AF-8AFF-79170207618D}" dt="2024-03-18T02:00:38.492" v="90" actId="2711"/>
          <ac:spMkLst>
            <pc:docMk/>
            <pc:sldMk cId="2733601800" sldId="257"/>
            <ac:spMk id="2" creationId="{2B0C9141-D5DB-9437-6CB3-3B14D23FE593}"/>
          </ac:spMkLst>
        </pc:spChg>
        <pc:spChg chg="add mod ord">
          <ac:chgData name="Jisa Mary Pius" userId="2f47d21b-7c60-4d52-8922-feb991f7aa00" providerId="ADAL" clId="{4EA9A41C-F8E4-40AF-8AFF-79170207618D}" dt="2024-03-18T01:59:50.119" v="88" actId="1076"/>
          <ac:spMkLst>
            <pc:docMk/>
            <pc:sldMk cId="2733601800" sldId="257"/>
            <ac:spMk id="6" creationId="{D9497292-6849-C0F6-65F7-3611DE0D96B6}"/>
          </ac:spMkLst>
        </pc:spChg>
        <pc:spChg chg="add mod ord">
          <ac:chgData name="Jisa Mary Pius" userId="2f47d21b-7c60-4d52-8922-feb991f7aa00" providerId="ADAL" clId="{4EA9A41C-F8E4-40AF-8AFF-79170207618D}" dt="2024-03-18T01:58:49.958" v="73" actId="14100"/>
          <ac:spMkLst>
            <pc:docMk/>
            <pc:sldMk cId="2733601800" sldId="257"/>
            <ac:spMk id="7" creationId="{0CBDD13F-0D47-52E8-06CC-C956A58E4173}"/>
          </ac:spMkLst>
        </pc:spChg>
        <pc:spChg chg="add mod ord">
          <ac:chgData name="Jisa Mary Pius" userId="2f47d21b-7c60-4d52-8922-feb991f7aa00" providerId="ADAL" clId="{4EA9A41C-F8E4-40AF-8AFF-79170207618D}" dt="2024-03-18T01:59:12.039" v="80" actId="1076"/>
          <ac:spMkLst>
            <pc:docMk/>
            <pc:sldMk cId="2733601800" sldId="257"/>
            <ac:spMk id="8" creationId="{2BF726E7-EC49-07F1-012C-4A7DE92BD5FA}"/>
          </ac:spMkLst>
        </pc:spChg>
        <pc:spChg chg="del mod">
          <ac:chgData name="Jisa Mary Pius" userId="2f47d21b-7c60-4d52-8922-feb991f7aa00" providerId="ADAL" clId="{4EA9A41C-F8E4-40AF-8AFF-79170207618D}" dt="2024-03-18T01:07:00.165" v="19" actId="478"/>
          <ac:spMkLst>
            <pc:docMk/>
            <pc:sldMk cId="2733601800" sldId="257"/>
            <ac:spMk id="13" creationId="{514DC8B7-F493-7224-1D6D-C602CCBACD99}"/>
          </ac:spMkLst>
        </pc:spChg>
        <pc:spChg chg="del">
          <ac:chgData name="Jisa Mary Pius" userId="2f47d21b-7c60-4d52-8922-feb991f7aa00" providerId="ADAL" clId="{4EA9A41C-F8E4-40AF-8AFF-79170207618D}" dt="2024-03-18T01:07:16.163" v="24" actId="478"/>
          <ac:spMkLst>
            <pc:docMk/>
            <pc:sldMk cId="2733601800" sldId="257"/>
            <ac:spMk id="18" creationId="{E9DCC908-A7AF-79BA-B537-D5415C50B898}"/>
          </ac:spMkLst>
        </pc:spChg>
        <pc:spChg chg="del">
          <ac:chgData name="Jisa Mary Pius" userId="2f47d21b-7c60-4d52-8922-feb991f7aa00" providerId="ADAL" clId="{4EA9A41C-F8E4-40AF-8AFF-79170207618D}" dt="2024-03-18T01:07:29.133" v="28" actId="478"/>
          <ac:spMkLst>
            <pc:docMk/>
            <pc:sldMk cId="2733601800" sldId="257"/>
            <ac:spMk id="19" creationId="{539F1DEA-94D6-6886-C429-740FA4A25720}"/>
          </ac:spMkLst>
        </pc:spChg>
        <pc:cxnChg chg="mod">
          <ac:chgData name="Jisa Mary Pius" userId="2f47d21b-7c60-4d52-8922-feb991f7aa00" providerId="ADAL" clId="{4EA9A41C-F8E4-40AF-8AFF-79170207618D}" dt="2024-03-18T01:06:16.248" v="13" actId="14100"/>
          <ac:cxnSpMkLst>
            <pc:docMk/>
            <pc:sldMk cId="2733601800" sldId="257"/>
            <ac:cxnSpMk id="9" creationId="{333B6005-7BEC-F338-CEEE-9BB1A2274BE8}"/>
          </ac:cxnSpMkLst>
        </pc:cxnChg>
        <pc:cxnChg chg="mod">
          <ac:chgData name="Jisa Mary Pius" userId="2f47d21b-7c60-4d52-8922-feb991f7aa00" providerId="ADAL" clId="{4EA9A41C-F8E4-40AF-8AFF-79170207618D}" dt="2024-03-18T01:06:22.111" v="14" actId="14100"/>
          <ac:cxnSpMkLst>
            <pc:docMk/>
            <pc:sldMk cId="2733601800" sldId="257"/>
            <ac:cxnSpMk id="10" creationId="{2A0F1DF6-9381-2F5F-5FF7-0960318D2ADE}"/>
          </ac:cxnSpMkLst>
        </pc:cxnChg>
      </pc:sldChg>
      <pc:sldChg chg="addSp delSp modSp mod">
        <pc:chgData name="Jisa Mary Pius" userId="2f47d21b-7c60-4d52-8922-feb991f7aa00" providerId="ADAL" clId="{4EA9A41C-F8E4-40AF-8AFF-79170207618D}" dt="2024-03-18T02:35:02.843" v="152" actId="207"/>
        <pc:sldMkLst>
          <pc:docMk/>
          <pc:sldMk cId="2895498382" sldId="265"/>
        </pc:sldMkLst>
        <pc:spChg chg="mod">
          <ac:chgData name="Jisa Mary Pius" userId="2f47d21b-7c60-4d52-8922-feb991f7aa00" providerId="ADAL" clId="{4EA9A41C-F8E4-40AF-8AFF-79170207618D}" dt="2024-03-18T02:03:04.831" v="96" actId="1076"/>
          <ac:spMkLst>
            <pc:docMk/>
            <pc:sldMk cId="2895498382" sldId="265"/>
            <ac:spMk id="2" creationId="{2B0C9141-D5DB-9437-6CB3-3B14D23FE593}"/>
          </ac:spMkLst>
        </pc:spChg>
        <pc:spChg chg="add mod ord">
          <ac:chgData name="Jisa Mary Pius" userId="2f47d21b-7c60-4d52-8922-feb991f7aa00" providerId="ADAL" clId="{4EA9A41C-F8E4-40AF-8AFF-79170207618D}" dt="2024-03-18T02:18:59.220" v="135" actId="1076"/>
          <ac:spMkLst>
            <pc:docMk/>
            <pc:sldMk cId="2895498382" sldId="265"/>
            <ac:spMk id="6" creationId="{045AD383-D6A0-20DC-9D45-DFBC1AD0B963}"/>
          </ac:spMkLst>
        </pc:spChg>
        <pc:spChg chg="add mod ord">
          <ac:chgData name="Jisa Mary Pius" userId="2f47d21b-7c60-4d52-8922-feb991f7aa00" providerId="ADAL" clId="{4EA9A41C-F8E4-40AF-8AFF-79170207618D}" dt="2024-03-18T02:35:02.843" v="152" actId="207"/>
          <ac:spMkLst>
            <pc:docMk/>
            <pc:sldMk cId="2895498382" sldId="265"/>
            <ac:spMk id="7" creationId="{770D49D2-E58A-1056-63D1-D6824E975E52}"/>
          </ac:spMkLst>
        </pc:spChg>
        <pc:spChg chg="add del mod">
          <ac:chgData name="Jisa Mary Pius" userId="2f47d21b-7c60-4d52-8922-feb991f7aa00" providerId="ADAL" clId="{4EA9A41C-F8E4-40AF-8AFF-79170207618D}" dt="2024-03-18T02:19:40.642" v="146" actId="478"/>
          <ac:spMkLst>
            <pc:docMk/>
            <pc:sldMk cId="2895498382" sldId="265"/>
            <ac:spMk id="8" creationId="{928D18B2-3BE5-8EB9-14F4-CF56997946CF}"/>
          </ac:spMkLst>
        </pc:spChg>
        <pc:spChg chg="add del mod">
          <ac:chgData name="Jisa Mary Pius" userId="2f47d21b-7c60-4d52-8922-feb991f7aa00" providerId="ADAL" clId="{4EA9A41C-F8E4-40AF-8AFF-79170207618D}" dt="2024-03-18T02:18:20.295" v="123" actId="478"/>
          <ac:spMkLst>
            <pc:docMk/>
            <pc:sldMk cId="2895498382" sldId="265"/>
            <ac:spMk id="11" creationId="{7F4E7978-84E1-20C7-422E-575DF1024853}"/>
          </ac:spMkLst>
        </pc:spChg>
        <pc:spChg chg="add del mod">
          <ac:chgData name="Jisa Mary Pius" userId="2f47d21b-7c60-4d52-8922-feb991f7aa00" providerId="ADAL" clId="{4EA9A41C-F8E4-40AF-8AFF-79170207618D}" dt="2024-03-18T02:18:54.924" v="134" actId="478"/>
          <ac:spMkLst>
            <pc:docMk/>
            <pc:sldMk cId="2895498382" sldId="265"/>
            <ac:spMk id="12" creationId="{2109F2A6-C97D-A1A8-0DD8-9B409CBFBBE3}"/>
          </ac:spMkLst>
        </pc:spChg>
        <pc:spChg chg="del">
          <ac:chgData name="Jisa Mary Pius" userId="2f47d21b-7c60-4d52-8922-feb991f7aa00" providerId="ADAL" clId="{4EA9A41C-F8E4-40AF-8AFF-79170207618D}" dt="2024-03-18T02:06:50.519" v="99" actId="478"/>
          <ac:spMkLst>
            <pc:docMk/>
            <pc:sldMk cId="2895498382" sldId="265"/>
            <ac:spMk id="13" creationId="{514DC8B7-F493-7224-1D6D-C602CCBACD99}"/>
          </ac:spMkLst>
        </pc:spChg>
        <pc:spChg chg="add mod">
          <ac:chgData name="Jisa Mary Pius" userId="2f47d21b-7c60-4d52-8922-feb991f7aa00" providerId="ADAL" clId="{4EA9A41C-F8E4-40AF-8AFF-79170207618D}" dt="2024-03-18T02:19:44.420" v="147" actId="1076"/>
          <ac:spMkLst>
            <pc:docMk/>
            <pc:sldMk cId="2895498382" sldId="265"/>
            <ac:spMk id="14" creationId="{B28C851A-2B90-F8A6-B961-D971EC4BBAF7}"/>
          </ac:spMkLst>
        </pc:spChg>
        <pc:spChg chg="del">
          <ac:chgData name="Jisa Mary Pius" userId="2f47d21b-7c60-4d52-8922-feb991f7aa00" providerId="ADAL" clId="{4EA9A41C-F8E4-40AF-8AFF-79170207618D}" dt="2024-03-18T02:07:26.016" v="109" actId="478"/>
          <ac:spMkLst>
            <pc:docMk/>
            <pc:sldMk cId="2895498382" sldId="265"/>
            <ac:spMk id="18" creationId="{E9DCC908-A7AF-79BA-B537-D5415C50B898}"/>
          </ac:spMkLst>
        </pc:spChg>
        <pc:spChg chg="del">
          <ac:chgData name="Jisa Mary Pius" userId="2f47d21b-7c60-4d52-8922-feb991f7aa00" providerId="ADAL" clId="{4EA9A41C-F8E4-40AF-8AFF-79170207618D}" dt="2024-03-18T02:07:37.781" v="115" actId="478"/>
          <ac:spMkLst>
            <pc:docMk/>
            <pc:sldMk cId="2895498382" sldId="265"/>
            <ac:spMk id="19" creationId="{539F1DEA-94D6-6886-C429-740FA4A25720}"/>
          </ac:spMkLst>
        </pc:spChg>
        <pc:cxnChg chg="mod">
          <ac:chgData name="Jisa Mary Pius" userId="2f47d21b-7c60-4d52-8922-feb991f7aa00" providerId="ADAL" clId="{4EA9A41C-F8E4-40AF-8AFF-79170207618D}" dt="2024-03-18T02:02:58.281" v="94" actId="14100"/>
          <ac:cxnSpMkLst>
            <pc:docMk/>
            <pc:sldMk cId="2895498382" sldId="265"/>
            <ac:cxnSpMk id="9" creationId="{333B6005-7BEC-F338-CEEE-9BB1A2274BE8}"/>
          </ac:cxnSpMkLst>
        </pc:cxnChg>
        <pc:cxnChg chg="mod">
          <ac:chgData name="Jisa Mary Pius" userId="2f47d21b-7c60-4d52-8922-feb991f7aa00" providerId="ADAL" clId="{4EA9A41C-F8E4-40AF-8AFF-79170207618D}" dt="2024-03-18T02:02:41.849" v="92" actId="14100"/>
          <ac:cxnSpMkLst>
            <pc:docMk/>
            <pc:sldMk cId="2895498382" sldId="265"/>
            <ac:cxnSpMk id="10" creationId="{2A0F1DF6-9381-2F5F-5FF7-0960318D2AD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13D25-1E96-475A-9A2D-11C803EB4AD6}"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602813-C48A-4353-B89C-E400CB28DB6A}" type="slidenum">
              <a:rPr lang="en-US" smtClean="0"/>
              <a:t>‹#›</a:t>
            </a:fld>
            <a:endParaRPr lang="en-US"/>
          </a:p>
        </p:txBody>
      </p:sp>
    </p:spTree>
    <p:extLst>
      <p:ext uri="{BB962C8B-B14F-4D97-AF65-F5344CB8AC3E}">
        <p14:creationId xmlns:p14="http://schemas.microsoft.com/office/powerpoint/2010/main" val="1236700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image displayed, is our current home page for the application. On the top right corner, we have a button labeled close if the user decides that they are finished using the application. On the top left corner, we have the menu button, which opens and displays our main menu. </a:t>
            </a:r>
          </a:p>
        </p:txBody>
      </p:sp>
      <p:sp>
        <p:nvSpPr>
          <p:cNvPr id="4" name="Slide Number Placeholder 3"/>
          <p:cNvSpPr>
            <a:spLocks noGrp="1"/>
          </p:cNvSpPr>
          <p:nvPr>
            <p:ph type="sldNum" sz="quarter" idx="5"/>
          </p:nvPr>
        </p:nvSpPr>
        <p:spPr/>
        <p:txBody>
          <a:bodyPr/>
          <a:lstStyle/>
          <a:p>
            <a:fld id="{46602813-C48A-4353-B89C-E400CB28DB6A}" type="slidenum">
              <a:rPr lang="en-US" smtClean="0"/>
              <a:t>7</a:t>
            </a:fld>
            <a:endParaRPr lang="en-US"/>
          </a:p>
        </p:txBody>
      </p:sp>
    </p:spTree>
    <p:extLst>
      <p:ext uri="{BB962C8B-B14F-4D97-AF65-F5344CB8AC3E}">
        <p14:creationId xmlns:p14="http://schemas.microsoft.com/office/powerpoint/2010/main" val="325489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menu allows the user to access all the different parts of the application. We currently have 6 different options such as Start a Session, Update File Path, Basic Information, Byte Analysis, Packet Analysis, and Attack Detection. In the next few slides, we will explain what information each part displays, and the benefit it can provide the user for having access to this information. </a:t>
            </a:r>
          </a:p>
        </p:txBody>
      </p:sp>
      <p:sp>
        <p:nvSpPr>
          <p:cNvPr id="4" name="Slide Number Placeholder 3"/>
          <p:cNvSpPr>
            <a:spLocks noGrp="1"/>
          </p:cNvSpPr>
          <p:nvPr>
            <p:ph type="sldNum" sz="quarter" idx="5"/>
          </p:nvPr>
        </p:nvSpPr>
        <p:spPr/>
        <p:txBody>
          <a:bodyPr/>
          <a:lstStyle/>
          <a:p>
            <a:fld id="{46602813-C48A-4353-B89C-E400CB28DB6A}" type="slidenum">
              <a:rPr lang="en-US" smtClean="0"/>
              <a:t>8</a:t>
            </a:fld>
            <a:endParaRPr lang="en-US"/>
          </a:p>
        </p:txBody>
      </p:sp>
    </p:spTree>
    <p:extLst>
      <p:ext uri="{BB962C8B-B14F-4D97-AF65-F5344CB8AC3E}">
        <p14:creationId xmlns:p14="http://schemas.microsoft.com/office/powerpoint/2010/main" val="213217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menu allows the user to access all the different parts of the application. We currently have 6 different options such as Start a Session, Update File Path, Basic Information, Byte Analysis, Packet Analysis, and Attack Detection. In the next few slides, we will explain what information each part displays, and the benefit it can provide the user for having access to this information. </a:t>
            </a:r>
          </a:p>
        </p:txBody>
      </p:sp>
      <p:sp>
        <p:nvSpPr>
          <p:cNvPr id="4" name="Slide Number Placeholder 3"/>
          <p:cNvSpPr>
            <a:spLocks noGrp="1"/>
          </p:cNvSpPr>
          <p:nvPr>
            <p:ph type="sldNum" sz="quarter" idx="5"/>
          </p:nvPr>
        </p:nvSpPr>
        <p:spPr/>
        <p:txBody>
          <a:bodyPr/>
          <a:lstStyle/>
          <a:p>
            <a:fld id="{46602813-C48A-4353-B89C-E400CB28DB6A}" type="slidenum">
              <a:rPr lang="en-US" smtClean="0"/>
              <a:t>9</a:t>
            </a:fld>
            <a:endParaRPr lang="en-US"/>
          </a:p>
        </p:txBody>
      </p:sp>
    </p:spTree>
    <p:extLst>
      <p:ext uri="{BB962C8B-B14F-4D97-AF65-F5344CB8AC3E}">
        <p14:creationId xmlns:p14="http://schemas.microsoft.com/office/powerpoint/2010/main" val="75260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602813-C48A-4353-B89C-E400CB28DB6A}" type="slidenum">
              <a:rPr lang="en-US" smtClean="0"/>
              <a:t>10</a:t>
            </a:fld>
            <a:endParaRPr lang="en-US"/>
          </a:p>
        </p:txBody>
      </p:sp>
    </p:spTree>
    <p:extLst>
      <p:ext uri="{BB962C8B-B14F-4D97-AF65-F5344CB8AC3E}">
        <p14:creationId xmlns:p14="http://schemas.microsoft.com/office/powerpoint/2010/main" val="236584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*Control information is on the header</a:t>
            </a:r>
          </a:p>
          <a:p>
            <a:r>
              <a:rPr lang="en-CA"/>
              <a:t>**Size of packets depends on payload, and header size is fixed and depends on the protocol</a:t>
            </a:r>
          </a:p>
        </p:txBody>
      </p:sp>
      <p:sp>
        <p:nvSpPr>
          <p:cNvPr id="4" name="Slide Number Placeholder 3"/>
          <p:cNvSpPr>
            <a:spLocks noGrp="1"/>
          </p:cNvSpPr>
          <p:nvPr>
            <p:ph type="sldNum" sz="quarter" idx="5"/>
          </p:nvPr>
        </p:nvSpPr>
        <p:spPr/>
        <p:txBody>
          <a:bodyPr/>
          <a:lstStyle/>
          <a:p>
            <a:fld id="{46602813-C48A-4353-B89C-E400CB28DB6A}" type="slidenum">
              <a:rPr lang="en-US" smtClean="0"/>
              <a:t>11</a:t>
            </a:fld>
            <a:endParaRPr lang="en-US"/>
          </a:p>
        </p:txBody>
      </p:sp>
    </p:spTree>
    <p:extLst>
      <p:ext uri="{BB962C8B-B14F-4D97-AF65-F5344CB8AC3E}">
        <p14:creationId xmlns:p14="http://schemas.microsoft.com/office/powerpoint/2010/main" val="250394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 Entropy in the context of information theory and data analysis</a:t>
            </a:r>
            <a:br>
              <a:rPr lang="en-US" b="0" i="0">
                <a:solidFill>
                  <a:srgbClr val="0D0D0D"/>
                </a:solidFill>
                <a:effectLst/>
                <a:latin typeface="Söhne"/>
              </a:rPr>
            </a:br>
            <a:r>
              <a:rPr lang="en-US" b="0" i="0">
                <a:solidFill>
                  <a:srgbClr val="0D0D0D"/>
                </a:solidFill>
                <a:effectLst/>
                <a:latin typeface="Söhne"/>
              </a:rPr>
              <a:t>** In simpler terms, entropy indicates how much "surprise" or disorder is present in a given set of data. A dataset with high entropy is more unpredictable and has more disorder, while a dataset with low entropy is more predictable and has less disorder.</a:t>
            </a:r>
            <a:endParaRPr lang="en-CA"/>
          </a:p>
        </p:txBody>
      </p:sp>
      <p:sp>
        <p:nvSpPr>
          <p:cNvPr id="4" name="Slide Number Placeholder 3"/>
          <p:cNvSpPr>
            <a:spLocks noGrp="1"/>
          </p:cNvSpPr>
          <p:nvPr>
            <p:ph type="sldNum" sz="quarter" idx="5"/>
          </p:nvPr>
        </p:nvSpPr>
        <p:spPr/>
        <p:txBody>
          <a:bodyPr/>
          <a:lstStyle/>
          <a:p>
            <a:fld id="{46602813-C48A-4353-B89C-E400CB28DB6A}" type="slidenum">
              <a:rPr lang="en-US" smtClean="0"/>
              <a:t>12</a:t>
            </a:fld>
            <a:endParaRPr lang="en-US"/>
          </a:p>
        </p:txBody>
      </p:sp>
    </p:spTree>
    <p:extLst>
      <p:ext uri="{BB962C8B-B14F-4D97-AF65-F5344CB8AC3E}">
        <p14:creationId xmlns:p14="http://schemas.microsoft.com/office/powerpoint/2010/main" val="3977701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6602813-C48A-4353-B89C-E400CB28DB6A}" type="slidenum">
              <a:rPr lang="en-US" smtClean="0"/>
              <a:t>13</a:t>
            </a:fld>
            <a:endParaRPr lang="en-US"/>
          </a:p>
        </p:txBody>
      </p:sp>
    </p:spTree>
    <p:extLst>
      <p:ext uri="{BB962C8B-B14F-4D97-AF65-F5344CB8AC3E}">
        <p14:creationId xmlns:p14="http://schemas.microsoft.com/office/powerpoint/2010/main" val="47483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6602813-C48A-4353-B89C-E400CB28DB6A}" type="slidenum">
              <a:rPr lang="en-US" smtClean="0"/>
              <a:t>14</a:t>
            </a:fld>
            <a:endParaRPr lang="en-US"/>
          </a:p>
        </p:txBody>
      </p:sp>
    </p:spTree>
    <p:extLst>
      <p:ext uri="{BB962C8B-B14F-4D97-AF65-F5344CB8AC3E}">
        <p14:creationId xmlns:p14="http://schemas.microsoft.com/office/powerpoint/2010/main" val="370968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0148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2442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8175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059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6652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07924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121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8655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7759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4836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126479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red lines&#10;&#10;Description automatically generated">
            <a:extLst>
              <a:ext uri="{FF2B5EF4-FFF2-40B4-BE49-F238E27FC236}">
                <a16:creationId xmlns:a16="http://schemas.microsoft.com/office/drawing/2014/main" id="{303D3C50-C46E-10C3-BCEB-AA341D094DCC}"/>
              </a:ext>
            </a:extLst>
          </p:cNvPr>
          <p:cNvPicPr>
            <a:picLocks noChangeAspect="1"/>
          </p:cNvPicPr>
          <p:nvPr/>
        </p:nvPicPr>
        <p:blipFill rotWithShape="1">
          <a:blip r:embed="rId2"/>
          <a:srcRect t="6821" r="34218" b="658"/>
          <a:stretch/>
        </p:blipFill>
        <p:spPr>
          <a:xfrm>
            <a:off x="2277533" y="10"/>
            <a:ext cx="9914467" cy="6857990"/>
          </a:xfrm>
          <a:prstGeom prst="rect">
            <a:avLst/>
          </a:prstGeom>
        </p:spPr>
      </p:pic>
      <p:sp>
        <p:nvSpPr>
          <p:cNvPr id="43" name="Rectangle 4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8000">
                <a:latin typeface="Alasassy Caps" pitchFamily="2" charset="0"/>
                <a:ea typeface="ADLaM Display" panose="02010000000000000000" pitchFamily="2" charset="0"/>
                <a:cs typeface="Cascadia Code" panose="020B0609020000020004" pitchFamily="49" charset="0"/>
              </a:rPr>
              <a:t>Project </a:t>
            </a:r>
            <a:r>
              <a:rPr lang="en-US" sz="8000" err="1">
                <a:latin typeface="Alasassy Caps" pitchFamily="2" charset="0"/>
                <a:ea typeface="ADLaM Display" panose="02010000000000000000" pitchFamily="2" charset="0"/>
                <a:cs typeface="Cascadia Code" panose="020B0609020000020004" pitchFamily="49" charset="0"/>
              </a:rPr>
              <a:t>NetProbe</a:t>
            </a:r>
            <a:endParaRPr lang="en-US" sz="8000">
              <a:latin typeface="Alasassy Caps" pitchFamily="2" charset="0"/>
              <a:ea typeface="ADLaM Display" panose="02010000000000000000" pitchFamily="2" charset="0"/>
              <a:cs typeface="ADLaM Display" panose="02010000000000000000" pitchFamily="2" charset="0"/>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fontScale="92500"/>
          </a:bodyPr>
          <a:lstStyle/>
          <a:p>
            <a:pPr algn="l"/>
            <a:r>
              <a:rPr lang="en-US" sz="1700">
                <a:latin typeface="Cascadia Code" panose="020B0609020000020004" pitchFamily="49" charset="0"/>
                <a:cs typeface="Cascadia Code" panose="020B0609020000020004" pitchFamily="49" charset="0"/>
              </a:rPr>
              <a:t>Team Lead: Zaki Hasan Ali</a:t>
            </a:r>
          </a:p>
          <a:p>
            <a:pPr algn="l"/>
            <a:r>
              <a:rPr lang="en-US" sz="1700">
                <a:latin typeface="Cascadia Code" panose="020B0609020000020004" pitchFamily="49" charset="0"/>
                <a:cs typeface="Cascadia Code" panose="020B0609020000020004" pitchFamily="49" charset="0"/>
              </a:rPr>
              <a:t>SIP Developers: Christopher Lam, Fatima Khan, Aryaman Arora, Jisa Pius, Yassine </a:t>
            </a:r>
            <a:r>
              <a:rPr lang="en-US" sz="1700" err="1">
                <a:latin typeface="Cascadia Code" panose="020B0609020000020004" pitchFamily="49" charset="0"/>
                <a:cs typeface="Cascadia Code" panose="020B0609020000020004" pitchFamily="49" charset="0"/>
              </a:rPr>
              <a:t>Benjelloun</a:t>
            </a:r>
            <a:endParaRPr lang="en-US" sz="1700">
              <a:latin typeface="Cascadia Code" panose="020B0609020000020004" pitchFamily="49" charset="0"/>
              <a:cs typeface="Cascadia Code" panose="020B0609020000020004" pitchFamily="49" charset="0"/>
            </a:endParaRP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A05E4FA6-918E-58BD-59E1-E331AA68AED7}"/>
              </a:ext>
            </a:extLst>
          </p:cNvPr>
          <p:cNvCxnSpPr/>
          <p:nvPr/>
        </p:nvCxnSpPr>
        <p:spPr>
          <a:xfrm>
            <a:off x="469465" y="329953"/>
            <a:ext cx="112224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54899F-1758-60AB-8EFB-B33D55FC73C2}"/>
              </a:ext>
            </a:extLst>
          </p:cNvPr>
          <p:cNvCxnSpPr/>
          <p:nvPr/>
        </p:nvCxnSpPr>
        <p:spPr>
          <a:xfrm>
            <a:off x="554132" y="6493686"/>
            <a:ext cx="112224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442A4C-2CD2-9181-6C46-5480C2993BFB}"/>
              </a:ext>
            </a:extLst>
          </p:cNvPr>
          <p:cNvCxnSpPr>
            <a:cxnSpLocks/>
          </p:cNvCxnSpPr>
          <p:nvPr/>
        </p:nvCxnSpPr>
        <p:spPr>
          <a:xfrm flipV="1">
            <a:off x="11818316" y="406153"/>
            <a:ext cx="0" cy="5926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2C22A-1D8D-C666-D486-487FC955E238}"/>
              </a:ext>
            </a:extLst>
          </p:cNvPr>
          <p:cNvSpPr txBox="1"/>
          <p:nvPr/>
        </p:nvSpPr>
        <p:spPr>
          <a:xfrm>
            <a:off x="3649132" y="2226044"/>
            <a:ext cx="457200" cy="2646878"/>
          </a:xfrm>
          <a:prstGeom prst="rect">
            <a:avLst/>
          </a:prstGeom>
          <a:noFill/>
        </p:spPr>
        <p:txBody>
          <a:bodyPr wrap="square" rtlCol="0">
            <a:spAutoFit/>
          </a:bodyPr>
          <a:lstStyle/>
          <a:p>
            <a:r>
              <a:rPr lang="en-CA" sz="16600">
                <a:latin typeface="Alasassy Caps" pitchFamily="2" charset="0"/>
              </a:rPr>
              <a:t>x</a:t>
            </a: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7903-6AD6-24C8-460D-5B5A4417E62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1" kern="1200">
                <a:solidFill>
                  <a:schemeClr val="tx1"/>
                </a:solidFill>
                <a:latin typeface="+mj-lt"/>
                <a:ea typeface="+mj-ea"/>
                <a:cs typeface="+mj-cs"/>
              </a:rPr>
              <a:t>Basic Information</a:t>
            </a:r>
          </a:p>
        </p:txBody>
      </p:sp>
      <p:sp>
        <p:nvSpPr>
          <p:cNvPr id="3" name="TextBox 2">
            <a:extLst>
              <a:ext uri="{FF2B5EF4-FFF2-40B4-BE49-F238E27FC236}">
                <a16:creationId xmlns:a16="http://schemas.microsoft.com/office/drawing/2014/main" id="{86657EF9-5861-00E4-2CA3-C6457123364B}"/>
              </a:ext>
            </a:extLst>
          </p:cNvPr>
          <p:cNvSpPr txBox="1"/>
          <p:nvPr/>
        </p:nvSpPr>
        <p:spPr>
          <a:xfrm>
            <a:off x="638882" y="4631161"/>
            <a:ext cx="3571810" cy="155932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Bef>
                <a:spcPts val="1000"/>
              </a:spcBef>
            </a:pPr>
            <a:r>
              <a:rPr lang="en-US" sz="2400" kern="1200">
                <a:solidFill>
                  <a:schemeClr val="tx1"/>
                </a:solidFill>
                <a:latin typeface="+mn-lt"/>
                <a:ea typeface="+mn-ea"/>
                <a:cs typeface="+mn-cs"/>
              </a:rPr>
              <a:t>This page of the application shows the user basic real time information about their network </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3723AF03-CF93-8592-2146-82F88BF0EA45}"/>
              </a:ext>
            </a:extLst>
          </p:cNvPr>
          <p:cNvPicPr>
            <a:picLocks noChangeAspect="1"/>
          </p:cNvPicPr>
          <p:nvPr/>
        </p:nvPicPr>
        <p:blipFill rotWithShape="1">
          <a:blip r:embed="rId3"/>
          <a:srcRect l="11042" t="132" r="10733" b="17305"/>
          <a:stretch/>
        </p:blipFill>
        <p:spPr>
          <a:xfrm>
            <a:off x="4890591" y="640080"/>
            <a:ext cx="6742026" cy="5550408"/>
          </a:xfrm>
          <a:prstGeom prst="rect">
            <a:avLst/>
          </a:prstGeom>
        </p:spPr>
      </p:pic>
    </p:spTree>
    <p:extLst>
      <p:ext uri="{BB962C8B-B14F-4D97-AF65-F5344CB8AC3E}">
        <p14:creationId xmlns:p14="http://schemas.microsoft.com/office/powerpoint/2010/main" val="24784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9C189-56AE-E30E-8B75-DF1E862ED08B}"/>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What Are Packets ?</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DC1F2EF2-5146-E9E3-6D28-827038EB6359}"/>
              </a:ext>
            </a:extLst>
          </p:cNvPr>
          <p:cNvSpPr>
            <a:spLocks/>
          </p:cNvSpPr>
          <p:nvPr/>
        </p:nvSpPr>
        <p:spPr>
          <a:xfrm>
            <a:off x="1292767" y="2403404"/>
            <a:ext cx="4620788" cy="3880386"/>
          </a:xfrm>
          <a:prstGeom prst="rect">
            <a:avLst/>
          </a:prstGeom>
        </p:spPr>
        <p:txBody>
          <a:bodyPr>
            <a:normAutofit lnSpcReduction="10000"/>
          </a:bodyPr>
          <a:lstStyle/>
          <a:p>
            <a:pPr marL="285750" indent="-285750" defTabSz="406908">
              <a:spcAft>
                <a:spcPts val="600"/>
              </a:spcAft>
              <a:buFont typeface="Arial" panose="020B0604020202020204" pitchFamily="34" charset="0"/>
              <a:buChar char="•"/>
            </a:pPr>
            <a:r>
              <a:rPr lang="en-US" sz="2400" kern="1200">
                <a:solidFill>
                  <a:schemeClr val="tx1"/>
                </a:solidFill>
                <a:latin typeface="+mn-lt"/>
                <a:ea typeface="+mn-ea"/>
                <a:cs typeface="+mn-cs"/>
              </a:rPr>
              <a:t>Fundamental data units transmitted over networks</a:t>
            </a:r>
          </a:p>
          <a:p>
            <a:pPr marL="285750" indent="-285750" defTabSz="406908">
              <a:spcAft>
                <a:spcPts val="600"/>
              </a:spcAft>
              <a:buFont typeface="Arial" panose="020B0604020202020204" pitchFamily="34" charset="0"/>
              <a:buChar char="•"/>
            </a:pPr>
            <a:r>
              <a:rPr lang="en-US" sz="2400" kern="1200">
                <a:solidFill>
                  <a:schemeClr val="tx1"/>
                </a:solidFill>
                <a:latin typeface="+mn-lt"/>
                <a:ea typeface="+mn-ea"/>
                <a:cs typeface="+mn-cs"/>
              </a:rPr>
              <a:t>Contain payload (actual data) and control information (source and destination, sequencing, error detection)</a:t>
            </a:r>
          </a:p>
          <a:p>
            <a:pPr marL="285750" indent="-285750" defTabSz="406908">
              <a:spcAft>
                <a:spcPts val="600"/>
              </a:spcAft>
              <a:buFont typeface="Arial" panose="020B0604020202020204" pitchFamily="34" charset="0"/>
              <a:buChar char="•"/>
            </a:pPr>
            <a:r>
              <a:rPr lang="en-US" sz="2400"/>
              <a:t>More efficient </a:t>
            </a:r>
            <a:r>
              <a:rPr lang="en-US" sz="2400" kern="1200">
                <a:solidFill>
                  <a:schemeClr val="tx1"/>
                </a:solidFill>
                <a:latin typeface="+mn-lt"/>
                <a:ea typeface="+mn-ea"/>
                <a:cs typeface="+mn-cs"/>
              </a:rPr>
              <a:t>communication through data fragmentation, flexible routing, and reassembly at the destination</a:t>
            </a:r>
            <a:endParaRPr lang="en-CA" sz="2800"/>
          </a:p>
        </p:txBody>
      </p:sp>
      <p:pic>
        <p:nvPicPr>
          <p:cNvPr id="7" name="Content Placeholder 6" descr="A diagram of a computer network&#10;&#10;Description automatically generated">
            <a:extLst>
              <a:ext uri="{FF2B5EF4-FFF2-40B4-BE49-F238E27FC236}">
                <a16:creationId xmlns:a16="http://schemas.microsoft.com/office/drawing/2014/main" id="{593E1197-7BC6-B701-7C5C-16ACE3F38004}"/>
              </a:ext>
            </a:extLst>
          </p:cNvPr>
          <p:cNvPicPr>
            <a:picLocks noChangeAspect="1"/>
          </p:cNvPicPr>
          <p:nvPr/>
        </p:nvPicPr>
        <p:blipFill rotWithShape="1">
          <a:blip r:embed="rId3">
            <a:extLst>
              <a:ext uri="{28A0092B-C50C-407E-A947-70E740481C1C}">
                <a14:useLocalDpi xmlns:a14="http://schemas.microsoft.com/office/drawing/2010/main" val="0"/>
              </a:ext>
            </a:extLst>
          </a:blip>
          <a:srcRect l="17630" r="5961" b="4586"/>
          <a:stretch/>
        </p:blipFill>
        <p:spPr>
          <a:xfrm>
            <a:off x="7206322" y="2456385"/>
            <a:ext cx="2955317" cy="3922587"/>
          </a:xfrm>
          <a:prstGeom prst="rect">
            <a:avLst/>
          </a:prstGeom>
        </p:spPr>
      </p:pic>
      <p:sp>
        <p:nvSpPr>
          <p:cNvPr id="9" name="Arrow: Left 8">
            <a:extLst>
              <a:ext uri="{FF2B5EF4-FFF2-40B4-BE49-F238E27FC236}">
                <a16:creationId xmlns:a16="http://schemas.microsoft.com/office/drawing/2014/main" id="{AA06D141-26DF-B3E1-318D-AFEEA8CCD3B7}"/>
              </a:ext>
            </a:extLst>
          </p:cNvPr>
          <p:cNvSpPr/>
          <p:nvPr/>
        </p:nvSpPr>
        <p:spPr>
          <a:xfrm>
            <a:off x="10128012" y="4851472"/>
            <a:ext cx="1048807" cy="519510"/>
          </a:xfrm>
          <a:prstGeom prst="lef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21A407B1-D0ED-E730-E7E1-DF0A3925441D}"/>
              </a:ext>
            </a:extLst>
          </p:cNvPr>
          <p:cNvSpPr txBox="1"/>
          <p:nvPr/>
        </p:nvSpPr>
        <p:spPr>
          <a:xfrm>
            <a:off x="6906120" y="1763229"/>
            <a:ext cx="3555720" cy="640175"/>
          </a:xfrm>
          <a:prstGeom prst="rect">
            <a:avLst/>
          </a:prstGeom>
          <a:noFill/>
        </p:spPr>
        <p:txBody>
          <a:bodyPr wrap="square" rtlCol="0">
            <a:spAutoFit/>
          </a:bodyPr>
          <a:lstStyle/>
          <a:p>
            <a:pPr algn="ctr" defTabSz="406908">
              <a:spcAft>
                <a:spcPts val="600"/>
              </a:spcAft>
            </a:pPr>
            <a:r>
              <a:rPr lang="en-CA" sz="1780" kern="1200">
                <a:solidFill>
                  <a:schemeClr val="tx1"/>
                </a:solidFill>
                <a:latin typeface="+mn-lt"/>
                <a:ea typeface="+mn-ea"/>
                <a:cs typeface="+mn-cs"/>
              </a:rPr>
              <a:t>Communication layers </a:t>
            </a:r>
            <a:r>
              <a:rPr lang="en-CA" sz="1780"/>
              <a:t>in </a:t>
            </a:r>
            <a:r>
              <a:rPr lang="en-CA" sz="1780" kern="1200">
                <a:solidFill>
                  <a:schemeClr val="tx1"/>
                </a:solidFill>
                <a:latin typeface="+mn-lt"/>
                <a:ea typeface="+mn-ea"/>
                <a:cs typeface="+mn-cs"/>
              </a:rPr>
              <a:t>the Open Systems Interconnection model</a:t>
            </a:r>
            <a:endParaRPr lang="en-CA" sz="2000"/>
          </a:p>
        </p:txBody>
      </p:sp>
    </p:spTree>
    <p:extLst>
      <p:ext uri="{BB962C8B-B14F-4D97-AF65-F5344CB8AC3E}">
        <p14:creationId xmlns:p14="http://schemas.microsoft.com/office/powerpoint/2010/main" val="3719041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9A0A45-E963-263A-F36F-83948BB152A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What Is Entropy ?</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black rectangular sign with white text&#10;&#10;Description automatically generated">
            <a:extLst>
              <a:ext uri="{FF2B5EF4-FFF2-40B4-BE49-F238E27FC236}">
                <a16:creationId xmlns:a16="http://schemas.microsoft.com/office/drawing/2014/main" id="{2A7626C6-3AED-A945-3D42-5F70523000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3181" y="2649630"/>
            <a:ext cx="4777381" cy="143107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B517B2C4-E7C6-5AED-7D37-C0FA1925BD4F}"/>
              </a:ext>
            </a:extLst>
          </p:cNvPr>
          <p:cNvSpPr>
            <a:spLocks noGrp="1"/>
          </p:cNvSpPr>
          <p:nvPr>
            <p:ph sz="half" idx="1"/>
          </p:nvPr>
        </p:nvSpPr>
        <p:spPr>
          <a:xfrm>
            <a:off x="5894962" y="1984443"/>
            <a:ext cx="5458838" cy="4192520"/>
          </a:xfrm>
        </p:spPr>
        <p:txBody>
          <a:bodyPr vert="horz" lIns="91440" tIns="45720" rIns="91440" bIns="45720" rtlCol="0">
            <a:normAutofit/>
          </a:bodyPr>
          <a:lstStyle/>
          <a:p>
            <a:r>
              <a:rPr lang="en-US" sz="2400"/>
              <a:t>Measure of uncertainty or randomness within a system. </a:t>
            </a:r>
          </a:p>
          <a:p>
            <a:r>
              <a:rPr lang="en-US" sz="2400"/>
              <a:t>Quantifies the unpredictability of dataset values</a:t>
            </a:r>
          </a:p>
          <a:p>
            <a:r>
              <a:rPr lang="en-US" sz="2400"/>
              <a:t>Low entropy </a:t>
            </a:r>
            <a:r>
              <a:rPr lang="en-US" sz="2400">
                <a:sym typeface="Wingdings" panose="05000000000000000000" pitchFamily="2" charset="2"/>
              </a:rPr>
              <a:t></a:t>
            </a:r>
            <a:r>
              <a:rPr lang="en-US" sz="2400"/>
              <a:t> less disorder</a:t>
            </a:r>
          </a:p>
          <a:p>
            <a:r>
              <a:rPr lang="en-US" sz="2400"/>
              <a:t>High entropy </a:t>
            </a:r>
            <a:r>
              <a:rPr lang="en-US" sz="2400">
                <a:sym typeface="Wingdings" panose="05000000000000000000" pitchFamily="2" charset="2"/>
              </a:rPr>
              <a:t> more disorder</a:t>
            </a:r>
          </a:p>
          <a:p>
            <a:r>
              <a:rPr lang="en-US" sz="2400">
                <a:sym typeface="Wingdings" panose="05000000000000000000" pitchFamily="2" charset="2"/>
              </a:rPr>
              <a:t>Methods of calculation vary based on context</a:t>
            </a:r>
          </a:p>
          <a:p>
            <a:r>
              <a:rPr lang="en-US" sz="2400">
                <a:sym typeface="Wingdings" panose="05000000000000000000" pitchFamily="2" charset="2"/>
              </a:rPr>
              <a:t>In information theory, Shannon entropy is used</a:t>
            </a:r>
            <a:endParaRPr lang="en-US" sz="2400"/>
          </a:p>
        </p:txBody>
      </p:sp>
      <p:sp>
        <p:nvSpPr>
          <p:cNvPr id="7" name="TextBox 6">
            <a:extLst>
              <a:ext uri="{FF2B5EF4-FFF2-40B4-BE49-F238E27FC236}">
                <a16:creationId xmlns:a16="http://schemas.microsoft.com/office/drawing/2014/main" id="{F686D254-EDEB-5A90-F2A8-93AA5D12B84C}"/>
              </a:ext>
            </a:extLst>
          </p:cNvPr>
          <p:cNvSpPr txBox="1"/>
          <p:nvPr/>
        </p:nvSpPr>
        <p:spPr>
          <a:xfrm>
            <a:off x="1314012" y="2193819"/>
            <a:ext cx="3555720" cy="366254"/>
          </a:xfrm>
          <a:prstGeom prst="rect">
            <a:avLst/>
          </a:prstGeom>
          <a:noFill/>
        </p:spPr>
        <p:txBody>
          <a:bodyPr wrap="square" rtlCol="0">
            <a:spAutoFit/>
          </a:bodyPr>
          <a:lstStyle/>
          <a:p>
            <a:pPr algn="ctr" defTabSz="406908">
              <a:spcAft>
                <a:spcPts val="600"/>
              </a:spcAft>
            </a:pPr>
            <a:r>
              <a:rPr lang="en-CA" sz="1780" kern="1200">
                <a:solidFill>
                  <a:schemeClr val="tx1"/>
                </a:solidFill>
                <a:latin typeface="+mn-lt"/>
                <a:ea typeface="+mn-ea"/>
                <a:cs typeface="+mn-cs"/>
              </a:rPr>
              <a:t>Formula for Shannon entropy</a:t>
            </a:r>
            <a:endParaRPr lang="en-CA" sz="2000"/>
          </a:p>
        </p:txBody>
      </p:sp>
    </p:spTree>
    <p:extLst>
      <p:ext uri="{BB962C8B-B14F-4D97-AF65-F5344CB8AC3E}">
        <p14:creationId xmlns:p14="http://schemas.microsoft.com/office/powerpoint/2010/main" val="64972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Warning with solid fill">
            <a:extLst>
              <a:ext uri="{FF2B5EF4-FFF2-40B4-BE49-F238E27FC236}">
                <a16:creationId xmlns:a16="http://schemas.microsoft.com/office/drawing/2014/main" id="{E4ED9C6D-D539-EDC2-EE22-8633F94975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123" y="2705110"/>
            <a:ext cx="4168877" cy="4168877"/>
          </a:xfrm>
          <a:prstGeom prst="rect">
            <a:avLst/>
          </a:prstGeom>
        </p:spPr>
      </p:pic>
      <p:pic>
        <p:nvPicPr>
          <p:cNvPr id="10" name="Graphic 9" descr="Detective male with solid fill">
            <a:extLst>
              <a:ext uri="{FF2B5EF4-FFF2-40B4-BE49-F238E27FC236}">
                <a16:creationId xmlns:a16="http://schemas.microsoft.com/office/drawing/2014/main" id="{95D1FD4D-B04E-9BB9-D899-EDB6E35A8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486" y="52274"/>
            <a:ext cx="4310743" cy="4310743"/>
          </a:xfrm>
          <a:prstGeom prst="rect">
            <a:avLst/>
          </a:prstGeom>
        </p:spPr>
      </p:pic>
      <p:sp>
        <p:nvSpPr>
          <p:cNvPr id="2" name="Title 1">
            <a:extLst>
              <a:ext uri="{FF2B5EF4-FFF2-40B4-BE49-F238E27FC236}">
                <a16:creationId xmlns:a16="http://schemas.microsoft.com/office/drawing/2014/main" id="{864E0F0E-1AA0-336C-0221-6EF0FCAB585A}"/>
              </a:ext>
            </a:extLst>
          </p:cNvPr>
          <p:cNvSpPr>
            <a:spLocks noGrp="1"/>
          </p:cNvSpPr>
          <p:nvPr>
            <p:ph type="title"/>
          </p:nvPr>
        </p:nvSpPr>
        <p:spPr/>
        <p:txBody>
          <a:bodyPr/>
          <a:lstStyle/>
          <a:p>
            <a:r>
              <a:rPr lang="en-CA"/>
              <a:t>Why We Care About Length Entropy Analysis</a:t>
            </a:r>
          </a:p>
        </p:txBody>
      </p:sp>
      <p:sp>
        <p:nvSpPr>
          <p:cNvPr id="4" name="Content Placeholder 3">
            <a:extLst>
              <a:ext uri="{FF2B5EF4-FFF2-40B4-BE49-F238E27FC236}">
                <a16:creationId xmlns:a16="http://schemas.microsoft.com/office/drawing/2014/main" id="{9BD4EFB9-7B64-9867-83F0-FA9B17C497B6}"/>
              </a:ext>
            </a:extLst>
          </p:cNvPr>
          <p:cNvSpPr>
            <a:spLocks noGrp="1"/>
          </p:cNvSpPr>
          <p:nvPr>
            <p:ph sz="half" idx="2"/>
          </p:nvPr>
        </p:nvSpPr>
        <p:spPr>
          <a:xfrm>
            <a:off x="6633029" y="2333625"/>
            <a:ext cx="4459513" cy="4351338"/>
          </a:xfrm>
        </p:spPr>
        <p:txBody>
          <a:bodyPr>
            <a:normAutofit/>
          </a:bodyPr>
          <a:lstStyle/>
          <a:p>
            <a:pPr marL="0" indent="0" algn="ctr">
              <a:buNone/>
            </a:pPr>
            <a:r>
              <a:rPr lang="en-US" u="sng"/>
              <a:t>False Positives:</a:t>
            </a:r>
          </a:p>
          <a:p>
            <a:r>
              <a:rPr lang="en-US"/>
              <a:t>Apps like video streaming or file transfers have high homogeneity in packet length</a:t>
            </a:r>
          </a:p>
          <a:p>
            <a:r>
              <a:rPr lang="en-US"/>
              <a:t>Some protocols require consistent payload length (VoIP, RTMP) </a:t>
            </a:r>
            <a:endParaRPr lang="en-CA"/>
          </a:p>
        </p:txBody>
      </p:sp>
      <p:sp>
        <p:nvSpPr>
          <p:cNvPr id="6" name="Content Placeholder 5">
            <a:extLst>
              <a:ext uri="{FF2B5EF4-FFF2-40B4-BE49-F238E27FC236}">
                <a16:creationId xmlns:a16="http://schemas.microsoft.com/office/drawing/2014/main" id="{CD777CC7-8A78-2C40-2179-43D58BD61FF5}"/>
              </a:ext>
            </a:extLst>
          </p:cNvPr>
          <p:cNvSpPr>
            <a:spLocks noGrp="1"/>
          </p:cNvSpPr>
          <p:nvPr>
            <p:ph sz="half" idx="1"/>
          </p:nvPr>
        </p:nvSpPr>
        <p:spPr>
          <a:xfrm>
            <a:off x="838200" y="1825625"/>
            <a:ext cx="5334000" cy="4351338"/>
          </a:xfrm>
        </p:spPr>
        <p:txBody>
          <a:bodyPr>
            <a:normAutofit/>
          </a:bodyPr>
          <a:lstStyle/>
          <a:p>
            <a:r>
              <a:rPr lang="en-US"/>
              <a:t>Enables anomaly-based detection of cyber attacks</a:t>
            </a:r>
          </a:p>
          <a:p>
            <a:r>
              <a:rPr lang="en-US"/>
              <a:t>DoS/DDoS attacks the target with high volume of similar packets, which would have low entropy</a:t>
            </a:r>
          </a:p>
          <a:p>
            <a:r>
              <a:rPr lang="en-US"/>
              <a:t>Encrypted traffic often exhibits irregularity in packet lengths due to the encryption process</a:t>
            </a:r>
          </a:p>
          <a:p>
            <a:r>
              <a:rPr lang="en-CA"/>
              <a:t>Other possible detections: Covert channels, Protocol violations</a:t>
            </a:r>
          </a:p>
        </p:txBody>
      </p:sp>
    </p:spTree>
    <p:extLst>
      <p:ext uri="{BB962C8B-B14F-4D97-AF65-F5344CB8AC3E}">
        <p14:creationId xmlns:p14="http://schemas.microsoft.com/office/powerpoint/2010/main" val="28230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0F0E-1AA0-336C-0221-6EF0FCAB585A}"/>
              </a:ext>
            </a:extLst>
          </p:cNvPr>
          <p:cNvSpPr>
            <a:spLocks noGrp="1"/>
          </p:cNvSpPr>
          <p:nvPr>
            <p:ph type="title"/>
          </p:nvPr>
        </p:nvSpPr>
        <p:spPr/>
        <p:txBody>
          <a:bodyPr/>
          <a:lstStyle/>
          <a:p>
            <a:r>
              <a:rPr lang="en-CA"/>
              <a:t>Cyber Attack Detection</a:t>
            </a:r>
          </a:p>
        </p:txBody>
      </p:sp>
      <p:sp>
        <p:nvSpPr>
          <p:cNvPr id="3" name="Content Placeholder 2">
            <a:extLst>
              <a:ext uri="{FF2B5EF4-FFF2-40B4-BE49-F238E27FC236}">
                <a16:creationId xmlns:a16="http://schemas.microsoft.com/office/drawing/2014/main" id="{2389BA86-C81C-ED8D-4462-9C613DF80DD9}"/>
              </a:ext>
            </a:extLst>
          </p:cNvPr>
          <p:cNvSpPr>
            <a:spLocks noGrp="1"/>
          </p:cNvSpPr>
          <p:nvPr>
            <p:ph sz="half" idx="1"/>
          </p:nvPr>
        </p:nvSpPr>
        <p:spPr/>
        <p:txBody>
          <a:bodyPr/>
          <a:lstStyle/>
          <a:p>
            <a:endParaRPr lang="en-CA"/>
          </a:p>
          <a:p>
            <a:endParaRPr lang="en-CA"/>
          </a:p>
          <a:p>
            <a:endParaRPr lang="en-CA"/>
          </a:p>
        </p:txBody>
      </p:sp>
      <p:pic>
        <p:nvPicPr>
          <p:cNvPr id="6" name="Content Placeholder 5" descr="Packet Manipulation Using Scapy Tutorials - The Python Code">
            <a:extLst>
              <a:ext uri="{FF2B5EF4-FFF2-40B4-BE49-F238E27FC236}">
                <a16:creationId xmlns:a16="http://schemas.microsoft.com/office/drawing/2014/main" id="{0DF09241-72B9-631E-7500-B91B2F7E0848}"/>
              </a:ext>
            </a:extLst>
          </p:cNvPr>
          <p:cNvPicPr>
            <a:picLocks noGrp="1" noChangeAspect="1"/>
          </p:cNvPicPr>
          <p:nvPr>
            <p:ph sz="half" idx="2"/>
          </p:nvPr>
        </p:nvPicPr>
        <p:blipFill>
          <a:blip r:embed="rId3"/>
          <a:stretch>
            <a:fillRect/>
          </a:stretch>
        </p:blipFill>
        <p:spPr>
          <a:xfrm>
            <a:off x="6172200" y="1886451"/>
            <a:ext cx="5445369" cy="3094013"/>
          </a:xfrm>
        </p:spPr>
      </p:pic>
      <p:sp>
        <p:nvSpPr>
          <p:cNvPr id="7" name="Content Placeholder 2">
            <a:extLst>
              <a:ext uri="{FF2B5EF4-FFF2-40B4-BE49-F238E27FC236}">
                <a16:creationId xmlns:a16="http://schemas.microsoft.com/office/drawing/2014/main" id="{7FE994B4-8388-3318-EEB9-2274C33109B5}"/>
              </a:ext>
            </a:extLst>
          </p:cNvPr>
          <p:cNvSpPr txBox="1">
            <a:spLocks/>
          </p:cNvSpPr>
          <p:nvPr/>
        </p:nvSpPr>
        <p:spPr>
          <a:xfrm>
            <a:off x="990600" y="1978025"/>
            <a:ext cx="5181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Employing the </a:t>
            </a:r>
            <a:r>
              <a:rPr lang="en-US" err="1"/>
              <a:t>Scapy</a:t>
            </a:r>
            <a:r>
              <a:rPr lang="en-US"/>
              <a:t> Python library, renowned for its robust data capture capabilities</a:t>
            </a:r>
            <a:endParaRPr lang="en-US">
              <a:ea typeface="Calibri"/>
              <a:cs typeface="Calibri"/>
            </a:endParaRPr>
          </a:p>
          <a:p>
            <a:r>
              <a:rPr lang="en-US" err="1">
                <a:ea typeface="Calibri"/>
                <a:cs typeface="Calibri"/>
              </a:rPr>
              <a:t>Scapy</a:t>
            </a:r>
            <a:r>
              <a:rPr lang="en-US">
                <a:ea typeface="Calibri"/>
                <a:cs typeface="Calibri"/>
              </a:rPr>
              <a:t> then was able to reassemble the packets</a:t>
            </a:r>
          </a:p>
          <a:p>
            <a:r>
              <a:rPr lang="en-US">
                <a:ea typeface="Calibri"/>
                <a:cs typeface="Calibri"/>
              </a:rPr>
              <a:t>With the use of Shannon's formula the entropy was then calculated for each packet  </a:t>
            </a:r>
          </a:p>
          <a:p>
            <a:endParaRPr lang="en-US">
              <a:ea typeface="Calibri"/>
              <a:cs typeface="Calibri"/>
            </a:endParaRPr>
          </a:p>
          <a:p>
            <a:endParaRPr lang="en-CA">
              <a:ea typeface="Calibri"/>
              <a:cs typeface="Calibri"/>
            </a:endParaRPr>
          </a:p>
          <a:p>
            <a:endParaRPr lang="en-CA">
              <a:ea typeface="Calibri"/>
              <a:cs typeface="Calibri"/>
            </a:endParaRPr>
          </a:p>
          <a:p>
            <a:endParaRPr lang="en-CA">
              <a:ea typeface="Calibri"/>
              <a:cs typeface="Calibri"/>
            </a:endParaRPr>
          </a:p>
          <a:p>
            <a:endParaRPr lang="en-CA">
              <a:ea typeface="Calibri"/>
              <a:cs typeface="Calibri"/>
            </a:endParaRPr>
          </a:p>
        </p:txBody>
      </p:sp>
    </p:spTree>
    <p:extLst>
      <p:ext uri="{BB962C8B-B14F-4D97-AF65-F5344CB8AC3E}">
        <p14:creationId xmlns:p14="http://schemas.microsoft.com/office/powerpoint/2010/main" val="38719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6AD59-B351-86F2-3F28-ECACF24128E5}"/>
              </a:ext>
            </a:extLst>
          </p:cNvPr>
          <p:cNvSpPr>
            <a:spLocks noGrp="1"/>
          </p:cNvSpPr>
          <p:nvPr>
            <p:ph type="title"/>
          </p:nvPr>
        </p:nvSpPr>
        <p:spPr>
          <a:xfrm>
            <a:off x="5297762" y="329184"/>
            <a:ext cx="6251110" cy="1783080"/>
          </a:xfrm>
        </p:spPr>
        <p:txBody>
          <a:bodyPr anchor="b">
            <a:normAutofit/>
          </a:bodyPr>
          <a:lstStyle/>
          <a:p>
            <a:r>
              <a:rPr lang="en-US" sz="5400">
                <a:cs typeface="Calibri Light"/>
              </a:rPr>
              <a:t>Next Steps!</a:t>
            </a:r>
          </a:p>
        </p:txBody>
      </p:sp>
      <p:pic>
        <p:nvPicPr>
          <p:cNvPr id="5" name="Picture 4" descr="Technological background">
            <a:extLst>
              <a:ext uri="{FF2B5EF4-FFF2-40B4-BE49-F238E27FC236}">
                <a16:creationId xmlns:a16="http://schemas.microsoft.com/office/drawing/2014/main" id="{BEEB350D-2BC8-A4AC-2932-FA62290A5B6A}"/>
              </a:ext>
            </a:extLst>
          </p:cNvPr>
          <p:cNvPicPr>
            <a:picLocks noChangeAspect="1"/>
          </p:cNvPicPr>
          <p:nvPr/>
        </p:nvPicPr>
        <p:blipFill rotWithShape="1">
          <a:blip r:embed="rId2"/>
          <a:srcRect l="20519" r="34216"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F14E0B-F22A-192A-531E-F1273D1A33A3}"/>
              </a:ext>
            </a:extLst>
          </p:cNvPr>
          <p:cNvSpPr>
            <a:spLocks noGrp="1"/>
          </p:cNvSpPr>
          <p:nvPr>
            <p:ph idx="1"/>
          </p:nvPr>
        </p:nvSpPr>
        <p:spPr>
          <a:xfrm>
            <a:off x="5297762" y="2706624"/>
            <a:ext cx="6251110" cy="3483864"/>
          </a:xfrm>
        </p:spPr>
        <p:txBody>
          <a:bodyPr vert="horz" lIns="91440" tIns="45720" rIns="91440" bIns="45720" rtlCol="0">
            <a:normAutofit/>
          </a:bodyPr>
          <a:lstStyle/>
          <a:p>
            <a:pPr>
              <a:buFont typeface="Calibri" panose="020B0604020202020204" pitchFamily="34" charset="0"/>
              <a:buChar char="-"/>
            </a:pPr>
            <a:r>
              <a:rPr lang="en-US" sz="2200">
                <a:ea typeface="Calibri" panose="020F0502020204030204"/>
                <a:cs typeface="Calibri" panose="020F0502020204030204"/>
              </a:rPr>
              <a:t>Develop additional features </a:t>
            </a:r>
            <a:endParaRPr lang="en-US" sz="2200"/>
          </a:p>
          <a:p>
            <a:pPr lvl="1">
              <a:buFont typeface="Courier New" panose="020B0604020202020204" pitchFamily="34" charset="0"/>
              <a:buChar char="o"/>
            </a:pPr>
            <a:r>
              <a:rPr lang="en-US" sz="2200">
                <a:ea typeface="Calibri" panose="020F0502020204030204"/>
                <a:cs typeface="Calibri" panose="020F0502020204030204"/>
              </a:rPr>
              <a:t>Malware analysis </a:t>
            </a:r>
          </a:p>
          <a:p>
            <a:pPr lvl="1">
              <a:buFont typeface="Courier New" panose="020B0604020202020204" pitchFamily="34" charset="0"/>
              <a:buChar char="o"/>
            </a:pPr>
            <a:r>
              <a:rPr lang="en-US" sz="2200">
                <a:ea typeface="Calibri" panose="020F0502020204030204"/>
                <a:cs typeface="Calibri" panose="020F0502020204030204"/>
              </a:rPr>
              <a:t>Network Encryption (VPN)</a:t>
            </a:r>
          </a:p>
          <a:p>
            <a:pPr lvl="1">
              <a:buFont typeface="Courier New" panose="020B0604020202020204" pitchFamily="34" charset="0"/>
              <a:buChar char="o"/>
            </a:pPr>
            <a:endParaRPr lang="en-US" sz="2200">
              <a:ea typeface="Calibri" panose="020F0502020204030204"/>
              <a:cs typeface="Calibri" panose="020F0502020204030204"/>
            </a:endParaRPr>
          </a:p>
          <a:p>
            <a:pPr>
              <a:buFont typeface="Calibri" panose="020B0604020202020204" pitchFamily="34" charset="0"/>
              <a:buChar char="-"/>
            </a:pPr>
            <a:r>
              <a:rPr lang="en-US" sz="2200">
                <a:ea typeface="Calibri" panose="020F0502020204030204"/>
                <a:cs typeface="Calibri" panose="020F0502020204030204"/>
              </a:rPr>
              <a:t>Develop a Web-based interface</a:t>
            </a:r>
          </a:p>
          <a:p>
            <a:pPr lvl="1">
              <a:buFont typeface="Courier New" panose="020B0604020202020204" pitchFamily="34" charset="0"/>
              <a:buChar char="o"/>
            </a:pPr>
            <a:r>
              <a:rPr lang="en-US" sz="2200">
                <a:ea typeface="Calibri" panose="020F0502020204030204"/>
                <a:cs typeface="Calibri" panose="020F0502020204030204"/>
              </a:rPr>
              <a:t>To allow complete user functionality without locally downloading the software</a:t>
            </a:r>
          </a:p>
          <a:p>
            <a:r>
              <a:rPr lang="en-US" sz="2200">
                <a:ea typeface="+mn-lt"/>
                <a:cs typeface="+mn-lt"/>
              </a:rPr>
              <a:t>Automating wireshark to perform automatically with a click of a button  </a:t>
            </a: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a:p>
            <a:pPr lvl="1">
              <a:buFont typeface="Courier New" panose="020B0604020202020204" pitchFamily="34" charset="0"/>
              <a:buChar char="o"/>
            </a:pP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a:p>
            <a:pPr marL="0" indent="0">
              <a:buNone/>
            </a:pP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a:p>
            <a:pPr>
              <a:buFont typeface="Calibri" panose="020B0604020202020204" pitchFamily="34" charset="0"/>
              <a:buChar char="-"/>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354685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person standing on a rock&#10;&#10;Description automatically generated">
            <a:extLst>
              <a:ext uri="{FF2B5EF4-FFF2-40B4-BE49-F238E27FC236}">
                <a16:creationId xmlns:a16="http://schemas.microsoft.com/office/drawing/2014/main" id="{0F75B4A1-B492-D9D1-F403-DC1F7FA843E0}"/>
              </a:ext>
            </a:extLst>
          </p:cNvPr>
          <p:cNvPicPr>
            <a:picLocks noChangeAspect="1"/>
          </p:cNvPicPr>
          <p:nvPr/>
        </p:nvPicPr>
        <p:blipFill rotWithShape="1">
          <a:blip r:embed="rId2">
            <a:extLst>
              <a:ext uri="{28A0092B-C50C-407E-A947-70E740481C1C}">
                <a14:useLocalDpi xmlns:a14="http://schemas.microsoft.com/office/drawing/2010/main" val="0"/>
              </a:ext>
            </a:extLst>
          </a:blip>
          <a:srcRect t="30428" r="-2" b="29693"/>
          <a:stretch/>
        </p:blipFill>
        <p:spPr>
          <a:xfrm>
            <a:off x="321730" y="321732"/>
            <a:ext cx="5674897" cy="3017405"/>
          </a:xfrm>
          <a:prstGeom prst="rect">
            <a:avLst/>
          </a:prstGeom>
        </p:spPr>
      </p:pic>
      <p:pic>
        <p:nvPicPr>
          <p:cNvPr id="9" name="Picture 8" descr="A person wearing a scarf on her head&#10;&#10;Description automatically generated">
            <a:extLst>
              <a:ext uri="{FF2B5EF4-FFF2-40B4-BE49-F238E27FC236}">
                <a16:creationId xmlns:a16="http://schemas.microsoft.com/office/drawing/2014/main" id="{126AC158-0000-B9A6-A0DF-E204B3B6AE59}"/>
              </a:ext>
            </a:extLst>
          </p:cNvPr>
          <p:cNvPicPr>
            <a:picLocks noChangeAspect="1"/>
          </p:cNvPicPr>
          <p:nvPr/>
        </p:nvPicPr>
        <p:blipFill rotWithShape="1">
          <a:blip r:embed="rId3">
            <a:extLst>
              <a:ext uri="{28A0092B-C50C-407E-A947-70E740481C1C}">
                <a14:useLocalDpi xmlns:a14="http://schemas.microsoft.com/office/drawing/2010/main" val="0"/>
              </a:ext>
            </a:extLst>
          </a:blip>
          <a:srcRect t="24563" r="-2" b="38564"/>
          <a:stretch/>
        </p:blipFill>
        <p:spPr>
          <a:xfrm>
            <a:off x="321730" y="3510853"/>
            <a:ext cx="5674897" cy="2789954"/>
          </a:xfrm>
          <a:prstGeom prst="rect">
            <a:avLst/>
          </a:prstGeom>
        </p:spPr>
      </p:pic>
      <p:pic>
        <p:nvPicPr>
          <p:cNvPr id="7" name="Picture 6" descr="A person with glasses and a beard&#10;&#10;Description automatically generated">
            <a:extLst>
              <a:ext uri="{FF2B5EF4-FFF2-40B4-BE49-F238E27FC236}">
                <a16:creationId xmlns:a16="http://schemas.microsoft.com/office/drawing/2014/main" id="{51202605-3BB1-59C7-9B31-687CFF79B38E}"/>
              </a:ext>
            </a:extLst>
          </p:cNvPr>
          <p:cNvPicPr>
            <a:picLocks noChangeAspect="1"/>
          </p:cNvPicPr>
          <p:nvPr/>
        </p:nvPicPr>
        <p:blipFill rotWithShape="1">
          <a:blip r:embed="rId4">
            <a:extLst>
              <a:ext uri="{28A0092B-C50C-407E-A947-70E740481C1C}">
                <a14:useLocalDpi xmlns:a14="http://schemas.microsoft.com/office/drawing/2010/main" val="0"/>
              </a:ext>
            </a:extLst>
          </a:blip>
          <a:srcRect l="3642" r="2" b="2"/>
          <a:stretch/>
        </p:blipFill>
        <p:spPr>
          <a:xfrm>
            <a:off x="6195373" y="321733"/>
            <a:ext cx="5674897" cy="5979074"/>
          </a:xfrm>
          <a:prstGeom prst="rect">
            <a:avLst/>
          </a:prstGeom>
        </p:spPr>
      </p:pic>
      <p:cxnSp>
        <p:nvCxnSpPr>
          <p:cNvPr id="12" name="Straight Arrow Connector 11">
            <a:extLst>
              <a:ext uri="{FF2B5EF4-FFF2-40B4-BE49-F238E27FC236}">
                <a16:creationId xmlns:a16="http://schemas.microsoft.com/office/drawing/2014/main" id="{54EE01C0-AC00-57D0-2031-61C5CAC1385C}"/>
              </a:ext>
            </a:extLst>
          </p:cNvPr>
          <p:cNvCxnSpPr>
            <a:cxnSpLocks/>
          </p:cNvCxnSpPr>
          <p:nvPr/>
        </p:nvCxnSpPr>
        <p:spPr>
          <a:xfrm>
            <a:off x="580887" y="1028146"/>
            <a:ext cx="271356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0EF171A9-2ED9-61D9-3AEC-DBABB8718DD2}"/>
              </a:ext>
            </a:extLst>
          </p:cNvPr>
          <p:cNvSpPr/>
          <p:nvPr/>
        </p:nvSpPr>
        <p:spPr>
          <a:xfrm>
            <a:off x="8647780" y="135465"/>
            <a:ext cx="2963333" cy="2074335"/>
          </a:xfrm>
          <a:prstGeom prst="arc">
            <a:avLst/>
          </a:prstGeom>
          <a:ln w="38100">
            <a:solidFill>
              <a:schemeClr val="accent4">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Title 1">
            <a:extLst>
              <a:ext uri="{FF2B5EF4-FFF2-40B4-BE49-F238E27FC236}">
                <a16:creationId xmlns:a16="http://schemas.microsoft.com/office/drawing/2014/main" id="{3C23DA9C-BBCC-5A6B-BC11-6C0DD322D6E9}"/>
              </a:ext>
            </a:extLst>
          </p:cNvPr>
          <p:cNvSpPr txBox="1">
            <a:spLocks/>
          </p:cNvSpPr>
          <p:nvPr/>
        </p:nvSpPr>
        <p:spPr>
          <a:xfrm>
            <a:off x="321730" y="15001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effectLst>
                  <a:outerShdw blurRad="38100" dist="38100" dir="2700000" algn="tl">
                    <a:srgbClr val="000000">
                      <a:alpha val="43137"/>
                    </a:srgbClr>
                  </a:outerShdw>
                </a:effectLst>
                <a:latin typeface="Alasassy Caps" pitchFamily="2" charset="0"/>
                <a:cs typeface="Calibri Light"/>
              </a:rPr>
              <a:t>Meet the Team</a:t>
            </a:r>
          </a:p>
        </p:txBody>
      </p:sp>
      <p:cxnSp>
        <p:nvCxnSpPr>
          <p:cNvPr id="19" name="Straight Arrow Connector 18">
            <a:extLst>
              <a:ext uri="{FF2B5EF4-FFF2-40B4-BE49-F238E27FC236}">
                <a16:creationId xmlns:a16="http://schemas.microsoft.com/office/drawing/2014/main" id="{F466B32C-E0CE-9574-E3D2-50D2700026CD}"/>
              </a:ext>
            </a:extLst>
          </p:cNvPr>
          <p:cNvCxnSpPr>
            <a:cxnSpLocks/>
          </p:cNvCxnSpPr>
          <p:nvPr/>
        </p:nvCxnSpPr>
        <p:spPr>
          <a:xfrm>
            <a:off x="7676037" y="1006425"/>
            <a:ext cx="271356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731D62B9-A6E4-02DD-7B02-743822D6568A}"/>
              </a:ext>
            </a:extLst>
          </p:cNvPr>
          <p:cNvSpPr/>
          <p:nvPr/>
        </p:nvSpPr>
        <p:spPr>
          <a:xfrm rot="10800000">
            <a:off x="331122" y="4632459"/>
            <a:ext cx="2963333" cy="2074335"/>
          </a:xfrm>
          <a:prstGeom prst="arc">
            <a:avLst/>
          </a:prstGeom>
          <a:ln w="38100">
            <a:solidFill>
              <a:schemeClr val="accent4">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Freeform: Shape 22">
            <a:extLst>
              <a:ext uri="{FF2B5EF4-FFF2-40B4-BE49-F238E27FC236}">
                <a16:creationId xmlns:a16="http://schemas.microsoft.com/office/drawing/2014/main" id="{99689718-87D5-F2FA-5E4E-8AAEA8FAA764}"/>
              </a:ext>
            </a:extLst>
          </p:cNvPr>
          <p:cNvSpPr/>
          <p:nvPr/>
        </p:nvSpPr>
        <p:spPr>
          <a:xfrm rot="19733046">
            <a:off x="1873865" y="1462076"/>
            <a:ext cx="576124" cy="584200"/>
          </a:xfrm>
          <a:custGeom>
            <a:avLst/>
            <a:gdLst>
              <a:gd name="connsiteX0" fmla="*/ 228600 w 576124"/>
              <a:gd name="connsiteY0" fmla="*/ 584200 h 584200"/>
              <a:gd name="connsiteX1" fmla="*/ 575733 w 576124"/>
              <a:gd name="connsiteY1" fmla="*/ 296334 h 584200"/>
              <a:gd name="connsiteX2" fmla="*/ 169333 w 576124"/>
              <a:gd name="connsiteY2" fmla="*/ 237067 h 584200"/>
              <a:gd name="connsiteX3" fmla="*/ 237066 w 576124"/>
              <a:gd name="connsiteY3" fmla="*/ 364067 h 584200"/>
              <a:gd name="connsiteX4" fmla="*/ 304800 w 576124"/>
              <a:gd name="connsiteY4" fmla="*/ 135467 h 584200"/>
              <a:gd name="connsiteX5" fmla="*/ 0 w 576124"/>
              <a:gd name="connsiteY5" fmla="*/ 0 h 584200"/>
              <a:gd name="connsiteX6" fmla="*/ 0 w 576124"/>
              <a:gd name="connsiteY6" fmla="*/ 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124" h="584200">
                <a:moveTo>
                  <a:pt x="228600" y="584200"/>
                </a:moveTo>
                <a:cubicBezTo>
                  <a:pt x="407105" y="469195"/>
                  <a:pt x="585611" y="354190"/>
                  <a:pt x="575733" y="296334"/>
                </a:cubicBezTo>
                <a:cubicBezTo>
                  <a:pt x="565855" y="238478"/>
                  <a:pt x="225777" y="225778"/>
                  <a:pt x="169333" y="237067"/>
                </a:cubicBezTo>
                <a:cubicBezTo>
                  <a:pt x="112889" y="248356"/>
                  <a:pt x="214488" y="381000"/>
                  <a:pt x="237066" y="364067"/>
                </a:cubicBezTo>
                <a:cubicBezTo>
                  <a:pt x="259644" y="347134"/>
                  <a:pt x="344311" y="196145"/>
                  <a:pt x="304800" y="135467"/>
                </a:cubicBezTo>
                <a:cubicBezTo>
                  <a:pt x="265289" y="74789"/>
                  <a:pt x="0" y="0"/>
                  <a:pt x="0" y="0"/>
                </a:cubicBezTo>
                <a:lnTo>
                  <a:pt x="0" y="0"/>
                </a:lnTo>
              </a:path>
            </a:pathLst>
          </a:custGeom>
          <a:noFill/>
          <a:ln w="38100">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1941BF9C-9923-6ADB-2AA8-B45BB8611791}"/>
              </a:ext>
            </a:extLst>
          </p:cNvPr>
          <p:cNvSpPr txBox="1"/>
          <p:nvPr/>
        </p:nvSpPr>
        <p:spPr>
          <a:xfrm>
            <a:off x="466778" y="1172632"/>
            <a:ext cx="1405467" cy="938719"/>
          </a:xfrm>
          <a:prstGeom prst="rect">
            <a:avLst/>
          </a:prstGeom>
          <a:noFill/>
        </p:spPr>
        <p:txBody>
          <a:bodyPr wrap="square" rtlCol="0">
            <a:spAutoFit/>
          </a:bodyPr>
          <a:lstStyle/>
          <a:p>
            <a:r>
              <a:rPr lang="en-CA" sz="1100" b="1">
                <a:latin typeface="Gadugi" panose="020B0502040204020203" pitchFamily="34" charset="0"/>
                <a:ea typeface="Gadugi" panose="020B0502040204020203" pitchFamily="34" charset="0"/>
                <a:cs typeface="Ebrima" panose="02000000000000000000" pitchFamily="2" charset="0"/>
              </a:rPr>
              <a:t>Hi! I am Christopher Lam, worked as a Data Analyst Expert on the team</a:t>
            </a:r>
          </a:p>
        </p:txBody>
      </p:sp>
      <p:sp>
        <p:nvSpPr>
          <p:cNvPr id="25" name="Freeform: Shape 24">
            <a:extLst>
              <a:ext uri="{FF2B5EF4-FFF2-40B4-BE49-F238E27FC236}">
                <a16:creationId xmlns:a16="http://schemas.microsoft.com/office/drawing/2014/main" id="{F4DDA215-DC6C-A1DF-C9AE-4B3791E2A85D}"/>
              </a:ext>
            </a:extLst>
          </p:cNvPr>
          <p:cNvSpPr/>
          <p:nvPr/>
        </p:nvSpPr>
        <p:spPr>
          <a:xfrm rot="12037484">
            <a:off x="1992325" y="4211648"/>
            <a:ext cx="677333" cy="575733"/>
          </a:xfrm>
          <a:custGeom>
            <a:avLst/>
            <a:gdLst>
              <a:gd name="connsiteX0" fmla="*/ 0 w 677333"/>
              <a:gd name="connsiteY0" fmla="*/ 575733 h 575733"/>
              <a:gd name="connsiteX1" fmla="*/ 448733 w 677333"/>
              <a:gd name="connsiteY1" fmla="*/ 220133 h 575733"/>
              <a:gd name="connsiteX2" fmla="*/ 575733 w 677333"/>
              <a:gd name="connsiteY2" fmla="*/ 406400 h 575733"/>
              <a:gd name="connsiteX3" fmla="*/ 406400 w 677333"/>
              <a:gd name="connsiteY3" fmla="*/ 524933 h 575733"/>
              <a:gd name="connsiteX4" fmla="*/ 135466 w 677333"/>
              <a:gd name="connsiteY4" fmla="*/ 160867 h 575733"/>
              <a:gd name="connsiteX5" fmla="*/ 677333 w 677333"/>
              <a:gd name="connsiteY5" fmla="*/ 0 h 575733"/>
              <a:gd name="connsiteX6" fmla="*/ 677333 w 677333"/>
              <a:gd name="connsiteY6" fmla="*/ 0 h 57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33" h="575733">
                <a:moveTo>
                  <a:pt x="0" y="575733"/>
                </a:moveTo>
                <a:cubicBezTo>
                  <a:pt x="176389" y="412044"/>
                  <a:pt x="352778" y="248355"/>
                  <a:pt x="448733" y="220133"/>
                </a:cubicBezTo>
                <a:cubicBezTo>
                  <a:pt x="544688" y="191911"/>
                  <a:pt x="582789" y="355600"/>
                  <a:pt x="575733" y="406400"/>
                </a:cubicBezTo>
                <a:cubicBezTo>
                  <a:pt x="568678" y="457200"/>
                  <a:pt x="479778" y="565855"/>
                  <a:pt x="406400" y="524933"/>
                </a:cubicBezTo>
                <a:cubicBezTo>
                  <a:pt x="333022" y="484011"/>
                  <a:pt x="90311" y="248356"/>
                  <a:pt x="135466" y="160867"/>
                </a:cubicBezTo>
                <a:cubicBezTo>
                  <a:pt x="180622" y="73378"/>
                  <a:pt x="677333" y="0"/>
                  <a:pt x="677333" y="0"/>
                </a:cubicBezTo>
                <a:lnTo>
                  <a:pt x="67733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A0EF6B26-8670-CF2D-3264-F078CADD0DC2}"/>
              </a:ext>
            </a:extLst>
          </p:cNvPr>
          <p:cNvSpPr txBox="1"/>
          <p:nvPr/>
        </p:nvSpPr>
        <p:spPr>
          <a:xfrm>
            <a:off x="821882" y="4453068"/>
            <a:ext cx="1125367" cy="1107996"/>
          </a:xfrm>
          <a:prstGeom prst="rect">
            <a:avLst/>
          </a:prstGeom>
          <a:noFill/>
        </p:spPr>
        <p:txBody>
          <a:bodyPr wrap="square" rtlCol="0">
            <a:spAutoFit/>
          </a:bodyPr>
          <a:lstStyle/>
          <a:p>
            <a:r>
              <a:rPr lang="en-CA" sz="1100" b="1">
                <a:latin typeface="Gadugi" panose="020B0502040204020203" pitchFamily="34" charset="0"/>
                <a:ea typeface="Gadugi" panose="020B0502040204020203" pitchFamily="34" charset="0"/>
                <a:cs typeface="Ebrima" panose="02000000000000000000" pitchFamily="2" charset="0"/>
              </a:rPr>
              <a:t>Fatima Khan here!  I also worked as a Data Analyst Expert on the team</a:t>
            </a:r>
          </a:p>
        </p:txBody>
      </p:sp>
      <p:sp>
        <p:nvSpPr>
          <p:cNvPr id="27" name="Freeform: Shape 26">
            <a:extLst>
              <a:ext uri="{FF2B5EF4-FFF2-40B4-BE49-F238E27FC236}">
                <a16:creationId xmlns:a16="http://schemas.microsoft.com/office/drawing/2014/main" id="{DB5A4D7C-386C-A089-6F42-A900135F38FF}"/>
              </a:ext>
            </a:extLst>
          </p:cNvPr>
          <p:cNvSpPr/>
          <p:nvPr/>
        </p:nvSpPr>
        <p:spPr>
          <a:xfrm>
            <a:off x="10219267" y="1217064"/>
            <a:ext cx="931333" cy="874203"/>
          </a:xfrm>
          <a:custGeom>
            <a:avLst/>
            <a:gdLst>
              <a:gd name="connsiteX0" fmla="*/ 0 w 931333"/>
              <a:gd name="connsiteY0" fmla="*/ 425469 h 874203"/>
              <a:gd name="connsiteX1" fmla="*/ 372533 w 931333"/>
              <a:gd name="connsiteY1" fmla="*/ 290003 h 874203"/>
              <a:gd name="connsiteX2" fmla="*/ 558800 w 931333"/>
              <a:gd name="connsiteY2" fmla="*/ 467803 h 874203"/>
              <a:gd name="connsiteX3" fmla="*/ 304800 w 931333"/>
              <a:gd name="connsiteY3" fmla="*/ 662536 h 874203"/>
              <a:gd name="connsiteX4" fmla="*/ 296333 w 931333"/>
              <a:gd name="connsiteY4" fmla="*/ 247669 h 874203"/>
              <a:gd name="connsiteX5" fmla="*/ 719666 w 931333"/>
              <a:gd name="connsiteY5" fmla="*/ 27536 h 874203"/>
              <a:gd name="connsiteX6" fmla="*/ 931333 w 931333"/>
              <a:gd name="connsiteY6" fmla="*/ 874203 h 87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333" h="874203">
                <a:moveTo>
                  <a:pt x="0" y="425469"/>
                </a:moveTo>
                <a:cubicBezTo>
                  <a:pt x="139700" y="354208"/>
                  <a:pt x="279400" y="282947"/>
                  <a:pt x="372533" y="290003"/>
                </a:cubicBezTo>
                <a:cubicBezTo>
                  <a:pt x="465666" y="297059"/>
                  <a:pt x="570089" y="405714"/>
                  <a:pt x="558800" y="467803"/>
                </a:cubicBezTo>
                <a:cubicBezTo>
                  <a:pt x="547511" y="529892"/>
                  <a:pt x="348545" y="699225"/>
                  <a:pt x="304800" y="662536"/>
                </a:cubicBezTo>
                <a:cubicBezTo>
                  <a:pt x="261056" y="625847"/>
                  <a:pt x="227189" y="353502"/>
                  <a:pt x="296333" y="247669"/>
                </a:cubicBezTo>
                <a:cubicBezTo>
                  <a:pt x="365477" y="141836"/>
                  <a:pt x="613833" y="-76886"/>
                  <a:pt x="719666" y="27536"/>
                </a:cubicBezTo>
                <a:cubicBezTo>
                  <a:pt x="825499" y="131958"/>
                  <a:pt x="878416" y="503080"/>
                  <a:pt x="931333" y="874203"/>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7A13C357-5E5B-3C14-F9BD-71EEEAD43164}"/>
              </a:ext>
            </a:extLst>
          </p:cNvPr>
          <p:cNvSpPr txBox="1"/>
          <p:nvPr/>
        </p:nvSpPr>
        <p:spPr>
          <a:xfrm>
            <a:off x="10515619" y="2138808"/>
            <a:ext cx="1095494" cy="1107996"/>
          </a:xfrm>
          <a:prstGeom prst="rect">
            <a:avLst/>
          </a:prstGeom>
          <a:noFill/>
        </p:spPr>
        <p:txBody>
          <a:bodyPr wrap="square" rtlCol="0">
            <a:spAutoFit/>
          </a:bodyPr>
          <a:lstStyle/>
          <a:p>
            <a:r>
              <a:rPr lang="en-CA" sz="1100" b="1">
                <a:latin typeface="Gadugi" panose="020B0502040204020203" pitchFamily="34" charset="0"/>
                <a:ea typeface="Gadugi" panose="020B0502040204020203" pitchFamily="34" charset="0"/>
              </a:rPr>
              <a:t>Hello! My name is Zaki Hasan Ali, and I am the project lead on the team</a:t>
            </a:r>
          </a:p>
        </p:txBody>
      </p:sp>
    </p:spTree>
    <p:extLst>
      <p:ext uri="{BB962C8B-B14F-4D97-AF65-F5344CB8AC3E}">
        <p14:creationId xmlns:p14="http://schemas.microsoft.com/office/powerpoint/2010/main" val="348920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white shirt and tie&#10;&#10;Description automatically generated">
            <a:extLst>
              <a:ext uri="{FF2B5EF4-FFF2-40B4-BE49-F238E27FC236}">
                <a16:creationId xmlns:a16="http://schemas.microsoft.com/office/drawing/2014/main" id="{B50615A8-DC9D-A85E-27A5-3BCF843A1191}"/>
              </a:ext>
            </a:extLst>
          </p:cNvPr>
          <p:cNvPicPr>
            <a:picLocks noChangeAspect="1"/>
          </p:cNvPicPr>
          <p:nvPr/>
        </p:nvPicPr>
        <p:blipFill rotWithShape="1">
          <a:blip r:embed="rId2">
            <a:extLst>
              <a:ext uri="{28A0092B-C50C-407E-A947-70E740481C1C}">
                <a14:useLocalDpi xmlns:a14="http://schemas.microsoft.com/office/drawing/2010/main" val="0"/>
              </a:ext>
            </a:extLst>
          </a:blip>
          <a:srcRect t="12797" r="-1" b="26796"/>
          <a:stretch/>
        </p:blipFill>
        <p:spPr>
          <a:xfrm>
            <a:off x="7655896" y="3588709"/>
            <a:ext cx="4073346" cy="2672057"/>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8" name="Picture 7" descr="A person in a suit&#10;&#10;Description automatically generated">
            <a:extLst>
              <a:ext uri="{FF2B5EF4-FFF2-40B4-BE49-F238E27FC236}">
                <a16:creationId xmlns:a16="http://schemas.microsoft.com/office/drawing/2014/main" id="{1913365B-69A2-5716-67AF-E674E26CDB2A}"/>
              </a:ext>
            </a:extLst>
          </p:cNvPr>
          <p:cNvPicPr>
            <a:picLocks noChangeAspect="1"/>
          </p:cNvPicPr>
          <p:nvPr/>
        </p:nvPicPr>
        <p:blipFill rotWithShape="1">
          <a:blip r:embed="rId3"/>
          <a:srcRect l="5734" r="5234"/>
          <a:stretch/>
        </p:blipFill>
        <p:spPr>
          <a:xfrm>
            <a:off x="631685" y="502106"/>
            <a:ext cx="8110491" cy="5849674"/>
          </a:xfrm>
          <a:custGeom>
            <a:avLst/>
            <a:gdLst/>
            <a:ahLst/>
            <a:cxnLst/>
            <a:rect l="l" t="t" r="r" b="b"/>
            <a:pathLst>
              <a:path w="9154693" h="6863485">
                <a:moveTo>
                  <a:pt x="0" y="0"/>
                </a:moveTo>
                <a:lnTo>
                  <a:pt x="5976000" y="0"/>
                </a:lnTo>
                <a:lnTo>
                  <a:pt x="9154693" y="6863485"/>
                </a:lnTo>
                <a:lnTo>
                  <a:pt x="0" y="6863485"/>
                </a:lnTo>
                <a:lnTo>
                  <a:pt x="0" y="0"/>
                </a:ln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5" name="Picture 4" descr="A person standing by a fence with a cone&#10;&#10;Description automatically generated">
            <a:extLst>
              <a:ext uri="{FF2B5EF4-FFF2-40B4-BE49-F238E27FC236}">
                <a16:creationId xmlns:a16="http://schemas.microsoft.com/office/drawing/2014/main" id="{B8055F85-79D9-13DC-4452-D625B327041B}"/>
              </a:ext>
            </a:extLst>
          </p:cNvPr>
          <p:cNvPicPr>
            <a:picLocks noChangeAspect="1"/>
          </p:cNvPicPr>
          <p:nvPr/>
        </p:nvPicPr>
        <p:blipFill rotWithShape="1">
          <a:blip r:embed="rId4">
            <a:extLst>
              <a:ext uri="{28A0092B-C50C-407E-A947-70E740481C1C}">
                <a14:useLocalDpi xmlns:a14="http://schemas.microsoft.com/office/drawing/2010/main" val="0"/>
              </a:ext>
            </a:extLst>
          </a:blip>
          <a:srcRect t="24168" r="-2" b="34167"/>
          <a:stretch/>
        </p:blipFill>
        <p:spPr>
          <a:xfrm>
            <a:off x="6199763" y="502106"/>
            <a:ext cx="5411350" cy="2844297"/>
          </a:xfrm>
          <a:custGeom>
            <a:avLst/>
            <a:gdLst/>
            <a:ahLst/>
            <a:cxnLst/>
            <a:rect l="l" t="t" r="r" b="b"/>
            <a:pathLst>
              <a:path w="6023811" h="3346404">
                <a:moveTo>
                  <a:pt x="0" y="0"/>
                </a:moveTo>
                <a:lnTo>
                  <a:pt x="6023811" y="0"/>
                </a:lnTo>
                <a:lnTo>
                  <a:pt x="6023811" y="3346404"/>
                </a:lnTo>
                <a:lnTo>
                  <a:pt x="1549824" y="3346404"/>
                </a:lnTo>
                <a:close/>
              </a:path>
            </a:pathLst>
          </a:custGeom>
        </p:spPr>
      </p:pic>
      <p:cxnSp>
        <p:nvCxnSpPr>
          <p:cNvPr id="9" name="Straight Arrow Connector 8">
            <a:extLst>
              <a:ext uri="{FF2B5EF4-FFF2-40B4-BE49-F238E27FC236}">
                <a16:creationId xmlns:a16="http://schemas.microsoft.com/office/drawing/2014/main" id="{FBAAFF00-9F32-A2E0-09B8-08AEEB6E3DEF}"/>
              </a:ext>
            </a:extLst>
          </p:cNvPr>
          <p:cNvCxnSpPr>
            <a:cxnSpLocks/>
          </p:cNvCxnSpPr>
          <p:nvPr/>
        </p:nvCxnSpPr>
        <p:spPr>
          <a:xfrm>
            <a:off x="580887" y="1028146"/>
            <a:ext cx="271356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56BD1F4-CE4C-1D67-943F-1755849F7247}"/>
              </a:ext>
            </a:extLst>
          </p:cNvPr>
          <p:cNvSpPr txBox="1">
            <a:spLocks/>
          </p:cNvSpPr>
          <p:nvPr/>
        </p:nvSpPr>
        <p:spPr>
          <a:xfrm>
            <a:off x="321730" y="15001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effectLst>
                  <a:outerShdw blurRad="38100" dist="38100" dir="2700000" algn="tl">
                    <a:srgbClr val="000000">
                      <a:alpha val="43137"/>
                    </a:srgbClr>
                  </a:outerShdw>
                </a:effectLst>
                <a:latin typeface="Alasassy Caps" pitchFamily="2" charset="0"/>
                <a:cs typeface="Calibri Light"/>
              </a:rPr>
              <a:t>Meet the Team</a:t>
            </a:r>
          </a:p>
        </p:txBody>
      </p:sp>
      <p:cxnSp>
        <p:nvCxnSpPr>
          <p:cNvPr id="11" name="Straight Arrow Connector 10">
            <a:extLst>
              <a:ext uri="{FF2B5EF4-FFF2-40B4-BE49-F238E27FC236}">
                <a16:creationId xmlns:a16="http://schemas.microsoft.com/office/drawing/2014/main" id="{555BF22C-9772-564F-0131-57E40B3193B4}"/>
              </a:ext>
            </a:extLst>
          </p:cNvPr>
          <p:cNvCxnSpPr>
            <a:cxnSpLocks/>
          </p:cNvCxnSpPr>
          <p:nvPr/>
        </p:nvCxnSpPr>
        <p:spPr>
          <a:xfrm>
            <a:off x="7676037" y="1006425"/>
            <a:ext cx="271356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9F27B4D7-24BB-0699-583B-40189F5010CF}"/>
              </a:ext>
            </a:extLst>
          </p:cNvPr>
          <p:cNvSpPr/>
          <p:nvPr/>
        </p:nvSpPr>
        <p:spPr>
          <a:xfrm rot="19531010">
            <a:off x="3263118" y="2052542"/>
            <a:ext cx="667180" cy="689557"/>
          </a:xfrm>
          <a:custGeom>
            <a:avLst/>
            <a:gdLst>
              <a:gd name="connsiteX0" fmla="*/ 228600 w 576124"/>
              <a:gd name="connsiteY0" fmla="*/ 584200 h 584200"/>
              <a:gd name="connsiteX1" fmla="*/ 575733 w 576124"/>
              <a:gd name="connsiteY1" fmla="*/ 296334 h 584200"/>
              <a:gd name="connsiteX2" fmla="*/ 169333 w 576124"/>
              <a:gd name="connsiteY2" fmla="*/ 237067 h 584200"/>
              <a:gd name="connsiteX3" fmla="*/ 237066 w 576124"/>
              <a:gd name="connsiteY3" fmla="*/ 364067 h 584200"/>
              <a:gd name="connsiteX4" fmla="*/ 304800 w 576124"/>
              <a:gd name="connsiteY4" fmla="*/ 135467 h 584200"/>
              <a:gd name="connsiteX5" fmla="*/ 0 w 576124"/>
              <a:gd name="connsiteY5" fmla="*/ 0 h 584200"/>
              <a:gd name="connsiteX6" fmla="*/ 0 w 576124"/>
              <a:gd name="connsiteY6" fmla="*/ 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124" h="584200">
                <a:moveTo>
                  <a:pt x="228600" y="584200"/>
                </a:moveTo>
                <a:cubicBezTo>
                  <a:pt x="407105" y="469195"/>
                  <a:pt x="585611" y="354190"/>
                  <a:pt x="575733" y="296334"/>
                </a:cubicBezTo>
                <a:cubicBezTo>
                  <a:pt x="565855" y="238478"/>
                  <a:pt x="225777" y="225778"/>
                  <a:pt x="169333" y="237067"/>
                </a:cubicBezTo>
                <a:cubicBezTo>
                  <a:pt x="112889" y="248356"/>
                  <a:pt x="214488" y="381000"/>
                  <a:pt x="237066" y="364067"/>
                </a:cubicBezTo>
                <a:cubicBezTo>
                  <a:pt x="259644" y="347134"/>
                  <a:pt x="344311" y="196145"/>
                  <a:pt x="304800" y="135467"/>
                </a:cubicBezTo>
                <a:cubicBezTo>
                  <a:pt x="265289" y="74789"/>
                  <a:pt x="0" y="0"/>
                  <a:pt x="0" y="0"/>
                </a:cubicBezTo>
                <a:lnTo>
                  <a:pt x="0" y="0"/>
                </a:lnTo>
              </a:path>
            </a:pathLst>
          </a:custGeom>
          <a:noFill/>
          <a:ln w="38100">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D53ACFD6-0F4A-D6EF-472B-BBF060DA665F}"/>
              </a:ext>
            </a:extLst>
          </p:cNvPr>
          <p:cNvSpPr txBox="1"/>
          <p:nvPr/>
        </p:nvSpPr>
        <p:spPr>
          <a:xfrm>
            <a:off x="1721064" y="1638298"/>
            <a:ext cx="1405467" cy="1015663"/>
          </a:xfrm>
          <a:prstGeom prst="rect">
            <a:avLst/>
          </a:prstGeom>
          <a:noFill/>
        </p:spPr>
        <p:txBody>
          <a:bodyPr wrap="square" rtlCol="0">
            <a:spAutoFit/>
          </a:bodyPr>
          <a:lstStyle/>
          <a:p>
            <a:r>
              <a:rPr lang="en-CA" sz="1200" b="1">
                <a:latin typeface="Gadugi" panose="020B0502040204020203" pitchFamily="34" charset="0"/>
                <a:ea typeface="Gadugi" panose="020B0502040204020203" pitchFamily="34" charset="0"/>
                <a:cs typeface="Ebrima" panose="02000000000000000000" pitchFamily="2" charset="0"/>
              </a:rPr>
              <a:t>Hi! I am Yassine </a:t>
            </a:r>
            <a:r>
              <a:rPr lang="en-US" sz="1200" b="1" err="1">
                <a:latin typeface="Gadugi" panose="020B0502040204020203" pitchFamily="34" charset="0"/>
                <a:ea typeface="Gadugi" panose="020B0502040204020203" pitchFamily="34" charset="0"/>
                <a:cs typeface="Calibri"/>
              </a:rPr>
              <a:t>Benjelloun</a:t>
            </a:r>
            <a:r>
              <a:rPr lang="en-CA" sz="1200" b="1">
                <a:latin typeface="Gadugi" panose="020B0502040204020203" pitchFamily="34" charset="0"/>
                <a:ea typeface="Gadugi" panose="020B0502040204020203" pitchFamily="34" charset="0"/>
                <a:cs typeface="Ebrima" panose="02000000000000000000" pitchFamily="2" charset="0"/>
              </a:rPr>
              <a:t>, worked as a Quality Testing Specialist </a:t>
            </a:r>
          </a:p>
        </p:txBody>
      </p:sp>
      <p:sp>
        <p:nvSpPr>
          <p:cNvPr id="15" name="Freeform: Shape 14">
            <a:extLst>
              <a:ext uri="{FF2B5EF4-FFF2-40B4-BE49-F238E27FC236}">
                <a16:creationId xmlns:a16="http://schemas.microsoft.com/office/drawing/2014/main" id="{B5F4E15F-D9C0-7F52-86B8-3B0989352970}"/>
              </a:ext>
            </a:extLst>
          </p:cNvPr>
          <p:cNvSpPr/>
          <p:nvPr/>
        </p:nvSpPr>
        <p:spPr>
          <a:xfrm rot="12057214">
            <a:off x="10591174" y="3692177"/>
            <a:ext cx="539983" cy="475635"/>
          </a:xfrm>
          <a:custGeom>
            <a:avLst/>
            <a:gdLst>
              <a:gd name="connsiteX0" fmla="*/ 0 w 677333"/>
              <a:gd name="connsiteY0" fmla="*/ 575733 h 575733"/>
              <a:gd name="connsiteX1" fmla="*/ 448733 w 677333"/>
              <a:gd name="connsiteY1" fmla="*/ 220133 h 575733"/>
              <a:gd name="connsiteX2" fmla="*/ 575733 w 677333"/>
              <a:gd name="connsiteY2" fmla="*/ 406400 h 575733"/>
              <a:gd name="connsiteX3" fmla="*/ 406400 w 677333"/>
              <a:gd name="connsiteY3" fmla="*/ 524933 h 575733"/>
              <a:gd name="connsiteX4" fmla="*/ 135466 w 677333"/>
              <a:gd name="connsiteY4" fmla="*/ 160867 h 575733"/>
              <a:gd name="connsiteX5" fmla="*/ 677333 w 677333"/>
              <a:gd name="connsiteY5" fmla="*/ 0 h 575733"/>
              <a:gd name="connsiteX6" fmla="*/ 677333 w 677333"/>
              <a:gd name="connsiteY6" fmla="*/ 0 h 57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33" h="575733">
                <a:moveTo>
                  <a:pt x="0" y="575733"/>
                </a:moveTo>
                <a:cubicBezTo>
                  <a:pt x="176389" y="412044"/>
                  <a:pt x="352778" y="248355"/>
                  <a:pt x="448733" y="220133"/>
                </a:cubicBezTo>
                <a:cubicBezTo>
                  <a:pt x="544688" y="191911"/>
                  <a:pt x="582789" y="355600"/>
                  <a:pt x="575733" y="406400"/>
                </a:cubicBezTo>
                <a:cubicBezTo>
                  <a:pt x="568678" y="457200"/>
                  <a:pt x="479778" y="565855"/>
                  <a:pt x="406400" y="524933"/>
                </a:cubicBezTo>
                <a:cubicBezTo>
                  <a:pt x="333022" y="484011"/>
                  <a:pt x="90311" y="248356"/>
                  <a:pt x="135466" y="160867"/>
                </a:cubicBezTo>
                <a:cubicBezTo>
                  <a:pt x="180622" y="73378"/>
                  <a:pt x="677333" y="0"/>
                  <a:pt x="677333" y="0"/>
                </a:cubicBezTo>
                <a:lnTo>
                  <a:pt x="67733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476409BD-9C30-4BB7-3DAB-EA58D0C17E7D}"/>
              </a:ext>
            </a:extLst>
          </p:cNvPr>
          <p:cNvSpPr txBox="1"/>
          <p:nvPr/>
        </p:nvSpPr>
        <p:spPr>
          <a:xfrm>
            <a:off x="11294354" y="3429000"/>
            <a:ext cx="973669" cy="1938992"/>
          </a:xfrm>
          <a:prstGeom prst="rect">
            <a:avLst/>
          </a:prstGeom>
          <a:noFill/>
        </p:spPr>
        <p:txBody>
          <a:bodyPr wrap="square" rtlCol="0">
            <a:spAutoFit/>
          </a:bodyPr>
          <a:lstStyle/>
          <a:p>
            <a:r>
              <a:rPr lang="en-CA" sz="1200" b="1">
                <a:latin typeface="Gadugi" panose="020B0502040204020203" pitchFamily="34" charset="0"/>
                <a:ea typeface="Gadugi" panose="020B0502040204020203" pitchFamily="34" charset="0"/>
                <a:cs typeface="Ebrima" panose="02000000000000000000" pitchFamily="2" charset="0"/>
              </a:rPr>
              <a:t>Hi! Aryaman Arora here, worked as a GUI Developer on the team as well </a:t>
            </a:r>
          </a:p>
        </p:txBody>
      </p:sp>
      <p:sp>
        <p:nvSpPr>
          <p:cNvPr id="17" name="Freeform: Shape 16">
            <a:extLst>
              <a:ext uri="{FF2B5EF4-FFF2-40B4-BE49-F238E27FC236}">
                <a16:creationId xmlns:a16="http://schemas.microsoft.com/office/drawing/2014/main" id="{E77F8C47-8F14-B548-EA34-CA8D3B0FAEFC}"/>
              </a:ext>
            </a:extLst>
          </p:cNvPr>
          <p:cNvSpPr/>
          <p:nvPr/>
        </p:nvSpPr>
        <p:spPr>
          <a:xfrm rot="12057214">
            <a:off x="9769577" y="1514064"/>
            <a:ext cx="629695" cy="537236"/>
          </a:xfrm>
          <a:custGeom>
            <a:avLst/>
            <a:gdLst>
              <a:gd name="connsiteX0" fmla="*/ 0 w 677333"/>
              <a:gd name="connsiteY0" fmla="*/ 575733 h 575733"/>
              <a:gd name="connsiteX1" fmla="*/ 448733 w 677333"/>
              <a:gd name="connsiteY1" fmla="*/ 220133 h 575733"/>
              <a:gd name="connsiteX2" fmla="*/ 575733 w 677333"/>
              <a:gd name="connsiteY2" fmla="*/ 406400 h 575733"/>
              <a:gd name="connsiteX3" fmla="*/ 406400 w 677333"/>
              <a:gd name="connsiteY3" fmla="*/ 524933 h 575733"/>
              <a:gd name="connsiteX4" fmla="*/ 135466 w 677333"/>
              <a:gd name="connsiteY4" fmla="*/ 160867 h 575733"/>
              <a:gd name="connsiteX5" fmla="*/ 677333 w 677333"/>
              <a:gd name="connsiteY5" fmla="*/ 0 h 575733"/>
              <a:gd name="connsiteX6" fmla="*/ 677333 w 677333"/>
              <a:gd name="connsiteY6" fmla="*/ 0 h 57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33" h="575733">
                <a:moveTo>
                  <a:pt x="0" y="575733"/>
                </a:moveTo>
                <a:cubicBezTo>
                  <a:pt x="176389" y="412044"/>
                  <a:pt x="352778" y="248355"/>
                  <a:pt x="448733" y="220133"/>
                </a:cubicBezTo>
                <a:cubicBezTo>
                  <a:pt x="544688" y="191911"/>
                  <a:pt x="582789" y="355600"/>
                  <a:pt x="575733" y="406400"/>
                </a:cubicBezTo>
                <a:cubicBezTo>
                  <a:pt x="568678" y="457200"/>
                  <a:pt x="479778" y="565855"/>
                  <a:pt x="406400" y="524933"/>
                </a:cubicBezTo>
                <a:cubicBezTo>
                  <a:pt x="333022" y="484011"/>
                  <a:pt x="90311" y="248356"/>
                  <a:pt x="135466" y="160867"/>
                </a:cubicBezTo>
                <a:cubicBezTo>
                  <a:pt x="180622" y="73378"/>
                  <a:pt x="677333" y="0"/>
                  <a:pt x="677333" y="0"/>
                </a:cubicBezTo>
                <a:lnTo>
                  <a:pt x="67733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0DF1379C-18BB-DE02-57A9-95672FF730BE}"/>
              </a:ext>
            </a:extLst>
          </p:cNvPr>
          <p:cNvSpPr txBox="1"/>
          <p:nvPr/>
        </p:nvSpPr>
        <p:spPr>
          <a:xfrm>
            <a:off x="10523984" y="1303023"/>
            <a:ext cx="1105017" cy="1015663"/>
          </a:xfrm>
          <a:prstGeom prst="rect">
            <a:avLst/>
          </a:prstGeom>
          <a:noFill/>
        </p:spPr>
        <p:txBody>
          <a:bodyPr wrap="square" rtlCol="0">
            <a:spAutoFit/>
          </a:bodyPr>
          <a:lstStyle/>
          <a:p>
            <a:r>
              <a:rPr lang="en-CA" sz="1200" b="1">
                <a:latin typeface="Gadugi" panose="020B0502040204020203" pitchFamily="34" charset="0"/>
                <a:ea typeface="Gadugi" panose="020B0502040204020203" pitchFamily="34" charset="0"/>
              </a:rPr>
              <a:t>Hi! I am Jisa Pius! I am a GUI Developer on the team </a:t>
            </a:r>
          </a:p>
        </p:txBody>
      </p:sp>
    </p:spTree>
    <p:extLst>
      <p:ext uri="{BB962C8B-B14F-4D97-AF65-F5344CB8AC3E}">
        <p14:creationId xmlns:p14="http://schemas.microsoft.com/office/powerpoint/2010/main" val="997418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1269-183E-91CF-9A22-0E5CE59375D7}"/>
              </a:ext>
            </a:extLst>
          </p:cNvPr>
          <p:cNvSpPr>
            <a:spLocks noGrp="1"/>
          </p:cNvSpPr>
          <p:nvPr>
            <p:ph type="title"/>
          </p:nvPr>
        </p:nvSpPr>
        <p:spPr/>
        <p:txBody>
          <a:bodyPr/>
          <a:lstStyle/>
          <a:p>
            <a:r>
              <a:rPr lang="en-US" b="1">
                <a:latin typeface="Alasassy Caps" pitchFamily="2" charset="0"/>
                <a:ea typeface="Gadugi" panose="020B0502040204020203" pitchFamily="34" charset="0"/>
                <a:cs typeface="Calibri Light"/>
              </a:rPr>
              <a:t>Figma Mockup  - Our Initial Prototype </a:t>
            </a:r>
            <a:endParaRPr lang="en-US" b="1">
              <a:latin typeface="Alasassy Caps" pitchFamily="2" charset="0"/>
              <a:ea typeface="Gadugi" panose="020B0502040204020203" pitchFamily="34" charset="0"/>
            </a:endParaRPr>
          </a:p>
        </p:txBody>
      </p:sp>
    </p:spTree>
    <p:extLst>
      <p:ext uri="{BB962C8B-B14F-4D97-AF65-F5344CB8AC3E}">
        <p14:creationId xmlns:p14="http://schemas.microsoft.com/office/powerpoint/2010/main" val="318256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3FF9-7A68-23DD-B7D9-1FF68179C102}"/>
              </a:ext>
            </a:extLst>
          </p:cNvPr>
          <p:cNvSpPr>
            <a:spLocks noGrp="1"/>
          </p:cNvSpPr>
          <p:nvPr>
            <p:ph type="title"/>
          </p:nvPr>
        </p:nvSpPr>
        <p:spPr/>
        <p:txBody>
          <a:bodyPr/>
          <a:lstStyle/>
          <a:p>
            <a:pPr algn="ctr"/>
            <a:r>
              <a:rPr lang="en-US">
                <a:cs typeface="Calibri Light"/>
              </a:rPr>
              <a:t>Overall Functionality</a:t>
            </a:r>
          </a:p>
        </p:txBody>
      </p:sp>
      <p:sp>
        <p:nvSpPr>
          <p:cNvPr id="3" name="Content Placeholder 2">
            <a:extLst>
              <a:ext uri="{FF2B5EF4-FFF2-40B4-BE49-F238E27FC236}">
                <a16:creationId xmlns:a16="http://schemas.microsoft.com/office/drawing/2014/main" id="{7DE26B54-6AA7-FAA6-1FCE-87D185B35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419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CF59-A833-66EB-0B59-BD64CE74084A}"/>
              </a:ext>
            </a:extLst>
          </p:cNvPr>
          <p:cNvSpPr>
            <a:spLocks noGrp="1"/>
          </p:cNvSpPr>
          <p:nvPr>
            <p:ph type="title"/>
          </p:nvPr>
        </p:nvSpPr>
        <p:spPr/>
        <p:txBody>
          <a:bodyPr/>
          <a:lstStyle/>
          <a:p>
            <a:pPr algn="ctr"/>
            <a:r>
              <a:rPr lang="en-US">
                <a:cs typeface="Calibri Light"/>
              </a:rPr>
              <a:t>Consumer Importance</a:t>
            </a:r>
          </a:p>
        </p:txBody>
      </p:sp>
      <p:sp>
        <p:nvSpPr>
          <p:cNvPr id="3" name="Content Placeholder 2">
            <a:extLst>
              <a:ext uri="{FF2B5EF4-FFF2-40B4-BE49-F238E27FC236}">
                <a16:creationId xmlns:a16="http://schemas.microsoft.com/office/drawing/2014/main" id="{7AE8FF28-5466-CE4E-81EF-8E2289564C53}"/>
              </a:ext>
            </a:extLst>
          </p:cNvPr>
          <p:cNvSpPr>
            <a:spLocks noGrp="1"/>
          </p:cNvSpPr>
          <p:nvPr>
            <p:ph idx="1"/>
          </p:nvPr>
        </p:nvSpPr>
        <p:spPr/>
        <p:txBody>
          <a:bodyPr vert="horz" lIns="91440" tIns="45720" rIns="91440" bIns="45720" rtlCol="0" anchor="t">
            <a:normAutofit/>
          </a:bodyPr>
          <a:lstStyle/>
          <a:p>
            <a:r>
              <a:rPr lang="en-US">
                <a:cs typeface="Calibri"/>
              </a:rPr>
              <a:t>Technical aspects, why this helps the consumer and how this benefits them</a:t>
            </a:r>
          </a:p>
        </p:txBody>
      </p:sp>
    </p:spTree>
    <p:extLst>
      <p:ext uri="{BB962C8B-B14F-4D97-AF65-F5344CB8AC3E}">
        <p14:creationId xmlns:p14="http://schemas.microsoft.com/office/powerpoint/2010/main" val="1500356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7903-6AD6-24C8-460D-5B5A4417E620}"/>
              </a:ext>
            </a:extLst>
          </p:cNvPr>
          <p:cNvSpPr>
            <a:spLocks noGrp="1"/>
          </p:cNvSpPr>
          <p:nvPr>
            <p:ph type="title"/>
          </p:nvPr>
        </p:nvSpPr>
        <p:spPr>
          <a:xfrm>
            <a:off x="0" y="3110007"/>
            <a:ext cx="3036063" cy="637985"/>
          </a:xfrm>
        </p:spPr>
        <p:txBody>
          <a:bodyPr>
            <a:normAutofit fontScale="90000"/>
          </a:bodyPr>
          <a:lstStyle/>
          <a:p>
            <a:pPr algn="ctr"/>
            <a:r>
              <a:rPr lang="en-US" b="1">
                <a:latin typeface="+mn-lt"/>
              </a:rPr>
              <a:t>Home Page </a:t>
            </a:r>
          </a:p>
        </p:txBody>
      </p:sp>
      <p:pic>
        <p:nvPicPr>
          <p:cNvPr id="5" name="Content Placeholder 4" descr="A screenshot of a computer&#10;&#10;Description automatically generated">
            <a:extLst>
              <a:ext uri="{FF2B5EF4-FFF2-40B4-BE49-F238E27FC236}">
                <a16:creationId xmlns:a16="http://schemas.microsoft.com/office/drawing/2014/main" id="{9E7C6FF8-96E3-4BEF-D60E-EF51671574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00" t="4533" r="472" b="1182"/>
          <a:stretch/>
        </p:blipFill>
        <p:spPr>
          <a:xfrm>
            <a:off x="3136704" y="0"/>
            <a:ext cx="9055296" cy="6786114"/>
          </a:xfrm>
        </p:spPr>
      </p:pic>
    </p:spTree>
    <p:extLst>
      <p:ext uri="{BB962C8B-B14F-4D97-AF65-F5344CB8AC3E}">
        <p14:creationId xmlns:p14="http://schemas.microsoft.com/office/powerpoint/2010/main" val="198416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7903-6AD6-24C8-460D-5B5A4417E620}"/>
              </a:ext>
            </a:extLst>
          </p:cNvPr>
          <p:cNvSpPr>
            <a:spLocks noGrp="1"/>
          </p:cNvSpPr>
          <p:nvPr>
            <p:ph type="title"/>
          </p:nvPr>
        </p:nvSpPr>
        <p:spPr>
          <a:xfrm>
            <a:off x="0" y="3110007"/>
            <a:ext cx="3036063" cy="637985"/>
          </a:xfrm>
        </p:spPr>
        <p:txBody>
          <a:bodyPr>
            <a:normAutofit fontScale="90000"/>
          </a:bodyPr>
          <a:lstStyle/>
          <a:p>
            <a:pPr algn="ctr"/>
            <a:r>
              <a:rPr lang="en-US" b="1">
                <a:latin typeface="+mn-lt"/>
              </a:rPr>
              <a:t>Main Menu</a:t>
            </a:r>
          </a:p>
        </p:txBody>
      </p:sp>
      <p:pic>
        <p:nvPicPr>
          <p:cNvPr id="4" name="Picture 3" descr="A screenshot of a computer">
            <a:extLst>
              <a:ext uri="{FF2B5EF4-FFF2-40B4-BE49-F238E27FC236}">
                <a16:creationId xmlns:a16="http://schemas.microsoft.com/office/drawing/2014/main" id="{52BA3322-BAA9-C3BF-63E0-71B1DC886493}"/>
              </a:ext>
            </a:extLst>
          </p:cNvPr>
          <p:cNvPicPr>
            <a:picLocks noChangeAspect="1"/>
          </p:cNvPicPr>
          <p:nvPr/>
        </p:nvPicPr>
        <p:blipFill rotWithShape="1">
          <a:blip r:embed="rId3">
            <a:extLst>
              <a:ext uri="{28A0092B-C50C-407E-A947-70E740481C1C}">
                <a14:useLocalDpi xmlns:a14="http://schemas.microsoft.com/office/drawing/2010/main" val="0"/>
              </a:ext>
            </a:extLst>
          </a:blip>
          <a:srcRect l="725" t="4676" b="696"/>
          <a:stretch/>
        </p:blipFill>
        <p:spPr>
          <a:xfrm>
            <a:off x="3036063" y="0"/>
            <a:ext cx="9187086" cy="6858000"/>
          </a:xfrm>
          <a:prstGeom prst="rect">
            <a:avLst/>
          </a:prstGeom>
        </p:spPr>
      </p:pic>
    </p:spTree>
    <p:extLst>
      <p:ext uri="{BB962C8B-B14F-4D97-AF65-F5344CB8AC3E}">
        <p14:creationId xmlns:p14="http://schemas.microsoft.com/office/powerpoint/2010/main" val="106508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7903-6AD6-24C8-460D-5B5A4417E620}"/>
              </a:ext>
            </a:extLst>
          </p:cNvPr>
          <p:cNvSpPr>
            <a:spLocks noGrp="1"/>
          </p:cNvSpPr>
          <p:nvPr>
            <p:ph type="title"/>
          </p:nvPr>
        </p:nvSpPr>
        <p:spPr>
          <a:xfrm>
            <a:off x="488830" y="493328"/>
            <a:ext cx="3036063" cy="637985"/>
          </a:xfrm>
        </p:spPr>
        <p:txBody>
          <a:bodyPr>
            <a:normAutofit fontScale="90000"/>
          </a:bodyPr>
          <a:lstStyle/>
          <a:p>
            <a:pPr algn="ctr"/>
            <a:r>
              <a:rPr lang="en-US" b="1">
                <a:latin typeface="+mn-lt"/>
              </a:rPr>
              <a:t>Main Menu</a:t>
            </a:r>
          </a:p>
        </p:txBody>
      </p:sp>
      <p:pic>
        <p:nvPicPr>
          <p:cNvPr id="3" name="Picture 2" descr="A screenshot of a computer&#10;&#10;Description automatically generated">
            <a:extLst>
              <a:ext uri="{FF2B5EF4-FFF2-40B4-BE49-F238E27FC236}">
                <a16:creationId xmlns:a16="http://schemas.microsoft.com/office/drawing/2014/main" id="{A556FA54-4B9F-12F6-CAFC-C78C6D7D26ED}"/>
              </a:ext>
            </a:extLst>
          </p:cNvPr>
          <p:cNvPicPr>
            <a:picLocks noChangeAspect="1"/>
          </p:cNvPicPr>
          <p:nvPr/>
        </p:nvPicPr>
        <p:blipFill rotWithShape="1">
          <a:blip r:embed="rId3"/>
          <a:srcRect l="772" t="4646" r="47579" b="56283"/>
          <a:stretch/>
        </p:blipFill>
        <p:spPr>
          <a:xfrm>
            <a:off x="1610264" y="1539733"/>
            <a:ext cx="10582470" cy="5321228"/>
          </a:xfrm>
          <a:prstGeom prst="rect">
            <a:avLst/>
          </a:prstGeom>
        </p:spPr>
      </p:pic>
    </p:spTree>
    <p:extLst>
      <p:ext uri="{BB962C8B-B14F-4D97-AF65-F5344CB8AC3E}">
        <p14:creationId xmlns:p14="http://schemas.microsoft.com/office/powerpoint/2010/main" val="78676940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5fc33e-e1d6-47a7-8048-3ebe68f373db" xsi:nil="true"/>
    <lcf76f155ced4ddcb4097134ff3c332f xmlns="4c97fe9a-2181-46e1-82d2-c81ff0007fd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E19F40489A3545AAE657A4E6E3F77F" ma:contentTypeVersion="12" ma:contentTypeDescription="Create a new document." ma:contentTypeScope="" ma:versionID="9821398822e10a84fc1ab7ddbbee7adb">
  <xsd:schema xmlns:xsd="http://www.w3.org/2001/XMLSchema" xmlns:xs="http://www.w3.org/2001/XMLSchema" xmlns:p="http://schemas.microsoft.com/office/2006/metadata/properties" xmlns:ns2="4c97fe9a-2181-46e1-82d2-c81ff0007fdc" xmlns:ns3="465fc33e-e1d6-47a7-8048-3ebe68f373db" targetNamespace="http://schemas.microsoft.com/office/2006/metadata/properties" ma:root="true" ma:fieldsID="d64933a2880b6a7a8e9f82c6630a4226" ns2:_="" ns3:_="">
    <xsd:import namespace="4c97fe9a-2181-46e1-82d2-c81ff0007fdc"/>
    <xsd:import namespace="465fc33e-e1d6-47a7-8048-3ebe68f373d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97fe9a-2181-46e1-82d2-c81ff0007f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406f274-7af8-4e05-8564-eff9e2e21b1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65fc33e-e1d6-47a7-8048-3ebe68f373d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a28cae6-c28f-4245-aed8-8226decefd27}" ma:internalName="TaxCatchAll" ma:showField="CatchAllData" ma:web="465fc33e-e1d6-47a7-8048-3ebe68f373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5FAE22-9A83-4B67-BCAD-A8E6EFBA797B}">
  <ds:schemaRefs>
    <ds:schemaRef ds:uri="http://schemas.microsoft.com/sharepoint/v3/contenttype/forms"/>
  </ds:schemaRefs>
</ds:datastoreItem>
</file>

<file path=customXml/itemProps2.xml><?xml version="1.0" encoding="utf-8"?>
<ds:datastoreItem xmlns:ds="http://schemas.openxmlformats.org/officeDocument/2006/customXml" ds:itemID="{11BC4DE0-BDEE-4E98-B1A4-928842920246}">
  <ds:schemaRefs>
    <ds:schemaRef ds:uri="465fc33e-e1d6-47a7-8048-3ebe68f373db"/>
    <ds:schemaRef ds:uri="4c97fe9a-2181-46e1-82d2-c81ff0007f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FAA8725-CE55-4E7A-804D-F84D3E61A2E9}">
  <ds:schemaRefs>
    <ds:schemaRef ds:uri="465fc33e-e1d6-47a7-8048-3ebe68f373db"/>
    <ds:schemaRef ds:uri="4c97fe9a-2181-46e1-82d2-c81ff0007f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15</Slides>
  <Notes>8</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2013 - 2022 Theme</vt:lpstr>
      <vt:lpstr>Project NetProbe</vt:lpstr>
      <vt:lpstr>PowerPoint Presentation</vt:lpstr>
      <vt:lpstr>PowerPoint Presentation</vt:lpstr>
      <vt:lpstr>Figma Mockup  - Our Initial Prototype </vt:lpstr>
      <vt:lpstr>Overall Functionality</vt:lpstr>
      <vt:lpstr>Consumer Importance</vt:lpstr>
      <vt:lpstr>Home Page </vt:lpstr>
      <vt:lpstr>Main Menu</vt:lpstr>
      <vt:lpstr>Main Menu</vt:lpstr>
      <vt:lpstr>Basic Information</vt:lpstr>
      <vt:lpstr>What Are Packets ?</vt:lpstr>
      <vt:lpstr>What Is Entropy ?</vt:lpstr>
      <vt:lpstr>Why We Care About Length Entropy Analysis</vt:lpstr>
      <vt:lpstr>Cyber Attack Detection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2024-03-11T23:15:45Z</dcterms:created>
  <dcterms:modified xsi:type="dcterms:W3CDTF">2024-03-19T01:55:43Z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0x0101001FE19F40489A3545AAE657A4E6E3F77F</vt:lpwstr>
  </property>
  <property fmtid="{D5CDD505-2E9C-101B-9397-08002B2CF9AE}" pid="3" name="MediaServiceImageTags">
    <vt:lpwstr/>
  </property>
</Properties>
</file>